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002250" cy="7200900"/>
  <p:notesSz cx="6889750" cy="10021888"/>
  <p:defaultTextStyle>
    <a:defPPr>
      <a:defRPr lang="de-DE"/>
    </a:defPPr>
    <a:lvl1pPr marL="0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82431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64863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47295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729726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912158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94589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277021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459453" algn="l" defTabSz="364863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017" autoAdjust="0"/>
  </p:normalViewPr>
  <p:slideViewPr>
    <p:cSldViewPr>
      <p:cViewPr>
        <p:scale>
          <a:sx n="120" d="100"/>
          <a:sy n="120" d="100"/>
        </p:scale>
        <p:origin x="-72" y="528"/>
      </p:cViewPr>
      <p:guideLst>
        <p:guide orient="horz" pos="226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338CCA-7E26-46DF-BCC9-9999F82937F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E402A7E-6701-4502-B9D2-45BFEB04F317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StD</a:t>
          </a:r>
          <a:r>
            <a:rPr lang="de-DE" dirty="0" smtClean="0">
              <a:solidFill>
                <a:schemeClr val="tx2"/>
              </a:solidFill>
            </a:rPr>
            <a:t> Stanger</a:t>
          </a:r>
        </a:p>
        <a:p>
          <a:r>
            <a:rPr lang="de-DE" dirty="0" smtClean="0">
              <a:solidFill>
                <a:schemeClr val="tx2"/>
              </a:solidFill>
            </a:rPr>
            <a:t>Abteilungsleitung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Berufsschule</a:t>
          </a:r>
          <a:endParaRPr lang="de-DE" dirty="0">
            <a:solidFill>
              <a:schemeClr val="tx2"/>
            </a:solidFill>
          </a:endParaRPr>
        </a:p>
      </dgm:t>
    </dgm:pt>
    <dgm:pt modelId="{C83E2AC7-784A-4A0C-8323-F9C85CCBD5CA}" type="parTrans" cxnId="{574E534D-3E8F-409A-8A94-39695533DDE8}">
      <dgm:prSet/>
      <dgm:spPr/>
      <dgm:t>
        <a:bodyPr/>
        <a:lstStyle/>
        <a:p>
          <a:endParaRPr lang="de-DE"/>
        </a:p>
      </dgm:t>
    </dgm:pt>
    <dgm:pt modelId="{8915CB34-E24E-41C0-9F42-31232DDFBDF5}" type="sibTrans" cxnId="{574E534D-3E8F-409A-8A94-39695533DDE8}">
      <dgm:prSet/>
      <dgm:spPr/>
      <dgm:t>
        <a:bodyPr/>
        <a:lstStyle/>
        <a:p>
          <a:endParaRPr lang="de-DE"/>
        </a:p>
      </dgm:t>
    </dgm:pt>
    <dgm:pt modelId="{873742FA-D0E8-4EDC-A530-DA5C6A826224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StD‘in</a:t>
          </a:r>
          <a:r>
            <a:rPr lang="de-DE" dirty="0" smtClean="0">
              <a:solidFill>
                <a:schemeClr val="tx2"/>
              </a:solidFill>
            </a:rPr>
            <a:t> Dr. Heinrich</a:t>
          </a:r>
        </a:p>
        <a:p>
          <a:r>
            <a:rPr lang="de-DE" dirty="0" smtClean="0">
              <a:solidFill>
                <a:schemeClr val="tx2"/>
              </a:solidFill>
            </a:rPr>
            <a:t>Abteilungsleitung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3- und 6-jähriges 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Technisches Gymnasium</a:t>
          </a:r>
          <a:endParaRPr lang="de-DE" dirty="0">
            <a:solidFill>
              <a:schemeClr val="tx2"/>
            </a:solidFill>
          </a:endParaRPr>
        </a:p>
      </dgm:t>
    </dgm:pt>
    <dgm:pt modelId="{AEEC63BE-0488-4363-A767-1BF69A0CA284}" type="parTrans" cxnId="{9916A6A9-4F4B-43CF-83D7-0CA7471E4841}">
      <dgm:prSet/>
      <dgm:spPr/>
      <dgm:t>
        <a:bodyPr/>
        <a:lstStyle/>
        <a:p>
          <a:endParaRPr lang="de-DE"/>
        </a:p>
      </dgm:t>
    </dgm:pt>
    <dgm:pt modelId="{8E6ABCA9-FF9D-411C-BE76-49561DE28B90}" type="sibTrans" cxnId="{9916A6A9-4F4B-43CF-83D7-0CA7471E4841}">
      <dgm:prSet/>
      <dgm:spPr/>
      <dgm:t>
        <a:bodyPr/>
        <a:lstStyle/>
        <a:p>
          <a:endParaRPr lang="de-DE"/>
        </a:p>
      </dgm:t>
    </dgm:pt>
    <dgm:pt modelId="{8F661637-D4E9-432D-821E-9EAE8BFB4EF1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StD‘in</a:t>
          </a:r>
          <a:r>
            <a:rPr lang="de-DE" dirty="0" smtClean="0">
              <a:solidFill>
                <a:schemeClr val="tx2"/>
              </a:solidFill>
            </a:rPr>
            <a:t> Linke</a:t>
          </a:r>
        </a:p>
        <a:p>
          <a:r>
            <a:rPr lang="de-DE" dirty="0" smtClean="0">
              <a:solidFill>
                <a:schemeClr val="tx2"/>
              </a:solidFill>
            </a:rPr>
            <a:t>Abteilungsleitung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Berufskolleg, Berufsfachschule,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Vorqualifizierungsjahr  Arbeit/Beruf</a:t>
          </a:r>
          <a:endParaRPr lang="de-DE" dirty="0">
            <a:solidFill>
              <a:schemeClr val="tx2"/>
            </a:solidFill>
          </a:endParaRPr>
        </a:p>
      </dgm:t>
    </dgm:pt>
    <dgm:pt modelId="{406C11AD-8FEA-4967-8C6D-224CD267B68C}" type="parTrans" cxnId="{136362CA-EE9F-47B3-8B51-9EEA8AB8E9BA}">
      <dgm:prSet/>
      <dgm:spPr/>
      <dgm:t>
        <a:bodyPr/>
        <a:lstStyle/>
        <a:p>
          <a:endParaRPr lang="de-DE"/>
        </a:p>
      </dgm:t>
    </dgm:pt>
    <dgm:pt modelId="{D8CE8624-B069-4444-823E-DC0411F07084}" type="sibTrans" cxnId="{136362CA-EE9F-47B3-8B51-9EEA8AB8E9BA}">
      <dgm:prSet/>
      <dgm:spPr/>
      <dgm:t>
        <a:bodyPr/>
        <a:lstStyle/>
        <a:p>
          <a:endParaRPr lang="de-DE"/>
        </a:p>
      </dgm:t>
    </dgm:pt>
    <dgm:pt modelId="{40FF49F9-BF7A-4849-BEBE-8F22CF770EE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StD</a:t>
          </a:r>
          <a:r>
            <a:rPr lang="de-DE" dirty="0" smtClean="0">
              <a:solidFill>
                <a:schemeClr val="tx2"/>
              </a:solidFill>
            </a:rPr>
            <a:t> Klumpp</a:t>
          </a:r>
        </a:p>
        <a:p>
          <a:r>
            <a:rPr lang="de-DE" dirty="0" smtClean="0">
              <a:solidFill>
                <a:schemeClr val="tx2"/>
              </a:solidFill>
            </a:rPr>
            <a:t>Abteilungsleitung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Fachschule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Meisterschule</a:t>
          </a:r>
          <a:endParaRPr lang="de-DE" dirty="0">
            <a:solidFill>
              <a:schemeClr val="tx2"/>
            </a:solidFill>
          </a:endParaRPr>
        </a:p>
      </dgm:t>
    </dgm:pt>
    <dgm:pt modelId="{595C8F5C-BC7A-4179-B75C-E9613E52B620}" type="parTrans" cxnId="{AC632955-209A-404F-A05B-CDD2C0ABE651}">
      <dgm:prSet/>
      <dgm:spPr/>
      <dgm:t>
        <a:bodyPr/>
        <a:lstStyle/>
        <a:p>
          <a:endParaRPr lang="de-DE"/>
        </a:p>
      </dgm:t>
    </dgm:pt>
    <dgm:pt modelId="{ED4A0C78-C039-4179-B7A3-64DF184F04C9}" type="sibTrans" cxnId="{AC632955-209A-404F-A05B-CDD2C0ABE651}">
      <dgm:prSet/>
      <dgm:spPr/>
      <dgm:t>
        <a:bodyPr/>
        <a:lstStyle/>
        <a:p>
          <a:endParaRPr lang="de-DE"/>
        </a:p>
      </dgm:t>
    </dgm:pt>
    <dgm:pt modelId="{7F160C92-6CDA-4AEA-9E10-A8228D3DB69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smtClean="0">
              <a:solidFill>
                <a:schemeClr val="tx2"/>
              </a:solidFill>
            </a:rPr>
            <a:t>GSR Schöck</a:t>
          </a:r>
        </a:p>
        <a:p>
          <a:r>
            <a:rPr lang="de-DE" dirty="0" smtClean="0">
              <a:solidFill>
                <a:schemeClr val="tx2"/>
              </a:solidFill>
            </a:rPr>
            <a:t>Leitung Werkstatt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Direktionsassistent</a:t>
          </a:r>
          <a:endParaRPr lang="de-DE" dirty="0">
            <a:solidFill>
              <a:schemeClr val="tx2"/>
            </a:solidFill>
          </a:endParaRPr>
        </a:p>
      </dgm:t>
    </dgm:pt>
    <dgm:pt modelId="{C57C5FFF-AA20-4658-801B-E18923856BF6}" type="parTrans" cxnId="{EC84C61D-18B6-45FC-99EE-118D34724851}">
      <dgm:prSet/>
      <dgm:spPr/>
      <dgm:t>
        <a:bodyPr/>
        <a:lstStyle/>
        <a:p>
          <a:endParaRPr lang="de-DE"/>
        </a:p>
      </dgm:t>
    </dgm:pt>
    <dgm:pt modelId="{17538E64-2C9F-4579-9E30-D9BE36E35A31}" type="sibTrans" cxnId="{EC84C61D-18B6-45FC-99EE-118D34724851}">
      <dgm:prSet/>
      <dgm:spPr/>
      <dgm:t>
        <a:bodyPr/>
        <a:lstStyle/>
        <a:p>
          <a:endParaRPr lang="de-DE"/>
        </a:p>
      </dgm:t>
    </dgm:pt>
    <dgm:pt modelId="{1A37181C-C94B-46FE-95A8-42978E26F27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OStR</a:t>
          </a:r>
          <a:r>
            <a:rPr lang="de-DE" dirty="0" smtClean="0">
              <a:solidFill>
                <a:schemeClr val="tx2"/>
              </a:solidFill>
            </a:rPr>
            <a:t> Kniehl</a:t>
          </a:r>
        </a:p>
        <a:p>
          <a:r>
            <a:rPr lang="de-DE" dirty="0" smtClean="0">
              <a:solidFill>
                <a:schemeClr val="tx2"/>
              </a:solidFill>
            </a:rPr>
            <a:t>Direktionsassistent</a:t>
          </a:r>
          <a:endParaRPr lang="de-DE" dirty="0">
            <a:solidFill>
              <a:schemeClr val="tx2"/>
            </a:solidFill>
          </a:endParaRPr>
        </a:p>
      </dgm:t>
    </dgm:pt>
    <dgm:pt modelId="{869DE108-38B9-4718-80D2-1F6036A7E2C7}" type="parTrans" cxnId="{179DE94A-8D0B-482E-AD1E-387EDCD7BD16}">
      <dgm:prSet/>
      <dgm:spPr/>
      <dgm:t>
        <a:bodyPr/>
        <a:lstStyle/>
        <a:p>
          <a:endParaRPr lang="de-DE"/>
        </a:p>
      </dgm:t>
    </dgm:pt>
    <dgm:pt modelId="{59E05F58-C727-462D-812B-87A0CA6618A7}" type="sibTrans" cxnId="{179DE94A-8D0B-482E-AD1E-387EDCD7BD16}">
      <dgm:prSet/>
      <dgm:spPr/>
      <dgm:t>
        <a:bodyPr/>
        <a:lstStyle/>
        <a:p>
          <a:endParaRPr lang="de-DE"/>
        </a:p>
      </dgm:t>
    </dgm:pt>
    <dgm:pt modelId="{4063A01A-45D2-426A-ABB7-F9A0F7B4BDF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OStR‘in</a:t>
          </a:r>
          <a:r>
            <a:rPr lang="de-DE" dirty="0" smtClean="0">
              <a:solidFill>
                <a:schemeClr val="tx2"/>
              </a:solidFill>
            </a:rPr>
            <a:t> Ochs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Stellv. Abteilungsleiterin</a:t>
          </a:r>
        </a:p>
        <a:p>
          <a:r>
            <a:rPr lang="de-DE" dirty="0" err="1" smtClean="0">
              <a:solidFill>
                <a:schemeClr val="tx2"/>
              </a:solidFill>
            </a:rPr>
            <a:t>StR‘in</a:t>
          </a:r>
          <a:r>
            <a:rPr lang="de-DE" dirty="0" smtClean="0">
              <a:solidFill>
                <a:schemeClr val="tx2"/>
              </a:solidFill>
            </a:rPr>
            <a:t> Maier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err="1" smtClean="0">
              <a:solidFill>
                <a:schemeClr val="tx2"/>
              </a:solidFill>
            </a:rPr>
            <a:t>StR</a:t>
          </a:r>
          <a:r>
            <a:rPr lang="de-DE" dirty="0" smtClean="0">
              <a:solidFill>
                <a:schemeClr val="tx2"/>
              </a:solidFill>
            </a:rPr>
            <a:t> Stickel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Assistent/in</a:t>
          </a:r>
          <a:endParaRPr lang="de-DE" dirty="0">
            <a:solidFill>
              <a:schemeClr val="tx2"/>
            </a:solidFill>
          </a:endParaRPr>
        </a:p>
      </dgm:t>
    </dgm:pt>
    <dgm:pt modelId="{B68DFE63-5CFC-48AD-ABB1-8C4763CE62F3}" type="parTrans" cxnId="{658CE578-D934-4663-ADF2-98200051FDEA}">
      <dgm:prSet/>
      <dgm:spPr/>
      <dgm:t>
        <a:bodyPr/>
        <a:lstStyle/>
        <a:p>
          <a:endParaRPr lang="de-DE"/>
        </a:p>
      </dgm:t>
    </dgm:pt>
    <dgm:pt modelId="{A7CED925-4DAE-4066-BB68-5F875C5C6CCE}" type="sibTrans" cxnId="{658CE578-D934-4663-ADF2-98200051FDEA}">
      <dgm:prSet/>
      <dgm:spPr/>
      <dgm:t>
        <a:bodyPr/>
        <a:lstStyle/>
        <a:p>
          <a:endParaRPr lang="de-DE"/>
        </a:p>
      </dgm:t>
    </dgm:pt>
    <dgm:pt modelId="{47F3B946-A697-4D4C-A33E-52AC8E6C9C5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 err="1" smtClean="0">
              <a:solidFill>
                <a:schemeClr val="tx2"/>
              </a:solidFill>
            </a:rPr>
            <a:t>OStD</a:t>
          </a:r>
          <a:r>
            <a:rPr lang="de-DE" dirty="0" smtClean="0">
              <a:solidFill>
                <a:schemeClr val="tx2"/>
              </a:solidFill>
            </a:rPr>
            <a:t>‘</a:t>
          </a:r>
          <a:r>
            <a:rPr lang="en-US" dirty="0" smtClean="0">
              <a:solidFill>
                <a:schemeClr val="tx2"/>
              </a:solidFill>
            </a:rPr>
            <a:t>in Gsell</a:t>
          </a:r>
        </a:p>
        <a:p>
          <a:r>
            <a:rPr lang="en-US" dirty="0" err="1" smtClean="0">
              <a:solidFill>
                <a:schemeClr val="tx2"/>
              </a:solidFill>
            </a:rPr>
            <a:t>Schulleiterin</a:t>
          </a:r>
          <a:endParaRPr lang="de-DE" dirty="0">
            <a:solidFill>
              <a:schemeClr val="tx2"/>
            </a:solidFill>
          </a:endParaRPr>
        </a:p>
      </dgm:t>
    </dgm:pt>
    <dgm:pt modelId="{471CA867-18C5-43C7-A794-AB35653CA628}" type="parTrans" cxnId="{85F261AF-BE2A-4036-AE64-06F5DE947BAA}">
      <dgm:prSet/>
      <dgm:spPr/>
      <dgm:t>
        <a:bodyPr/>
        <a:lstStyle/>
        <a:p>
          <a:endParaRPr lang="de-DE"/>
        </a:p>
      </dgm:t>
    </dgm:pt>
    <dgm:pt modelId="{BA986735-DD8A-4133-8E3B-F485FA56F9B3}" type="sibTrans" cxnId="{85F261AF-BE2A-4036-AE64-06F5DE947BAA}">
      <dgm:prSet/>
      <dgm:spPr/>
      <dgm:t>
        <a:bodyPr/>
        <a:lstStyle/>
        <a:p>
          <a:endParaRPr lang="de-DE"/>
        </a:p>
      </dgm:t>
    </dgm:pt>
    <dgm:pt modelId="{1E86C251-2F60-4750-A36C-4659E9880F82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StD</a:t>
          </a:r>
          <a:r>
            <a:rPr lang="de-DE" dirty="0" smtClean="0">
              <a:solidFill>
                <a:schemeClr val="tx2"/>
              </a:solidFill>
            </a:rPr>
            <a:t> Erzberger</a:t>
          </a:r>
        </a:p>
        <a:p>
          <a:r>
            <a:rPr lang="de-DE" dirty="0" smtClean="0">
              <a:solidFill>
                <a:schemeClr val="tx2"/>
              </a:solidFill>
            </a:rPr>
            <a:t>Stellv. Schulleiter</a:t>
          </a:r>
          <a:endParaRPr lang="de-DE" dirty="0">
            <a:solidFill>
              <a:schemeClr val="tx2"/>
            </a:solidFill>
          </a:endParaRPr>
        </a:p>
      </dgm:t>
    </dgm:pt>
    <dgm:pt modelId="{2A73F7DC-C6B0-456F-9E17-FE5B51276A8A}" type="parTrans" cxnId="{8CD6B08E-DEAC-488C-98F5-38C6154E8666}">
      <dgm:prSet/>
      <dgm:spPr/>
      <dgm:t>
        <a:bodyPr/>
        <a:lstStyle/>
        <a:p>
          <a:endParaRPr lang="de-DE"/>
        </a:p>
      </dgm:t>
    </dgm:pt>
    <dgm:pt modelId="{0DB9B942-21CC-4AAE-8CCE-AE422C05A981}" type="sibTrans" cxnId="{8CD6B08E-DEAC-488C-98F5-38C6154E8666}">
      <dgm:prSet/>
      <dgm:spPr/>
      <dgm:t>
        <a:bodyPr/>
        <a:lstStyle/>
        <a:p>
          <a:endParaRPr lang="de-DE"/>
        </a:p>
      </dgm:t>
    </dgm:pt>
    <dgm:pt modelId="{3E5872BD-4F11-4ADA-B892-4D44220901A7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OStR</a:t>
          </a:r>
          <a:r>
            <a:rPr lang="de-DE" dirty="0" smtClean="0">
              <a:solidFill>
                <a:schemeClr val="tx2"/>
              </a:solidFill>
            </a:rPr>
            <a:t> Dr. Luginger</a:t>
          </a:r>
        </a:p>
        <a:p>
          <a:r>
            <a:rPr lang="de-DE" dirty="0" smtClean="0">
              <a:solidFill>
                <a:schemeClr val="tx2"/>
              </a:solidFill>
            </a:rPr>
            <a:t>Assistent Fach-/ Meisterschule</a:t>
          </a:r>
        </a:p>
      </dgm:t>
    </dgm:pt>
    <dgm:pt modelId="{2D21EB8B-5204-44CF-BC29-926CB54270D2}" type="parTrans" cxnId="{2DBC812C-82D2-42E3-9991-84EE600D5060}">
      <dgm:prSet/>
      <dgm:spPr/>
      <dgm:t>
        <a:bodyPr/>
        <a:lstStyle/>
        <a:p>
          <a:endParaRPr lang="de-DE"/>
        </a:p>
      </dgm:t>
    </dgm:pt>
    <dgm:pt modelId="{36D7A7A8-D6DD-40C5-9D2F-AEE8E7621828}" type="sibTrans" cxnId="{2DBC812C-82D2-42E3-9991-84EE600D5060}">
      <dgm:prSet/>
      <dgm:spPr/>
      <dgm:t>
        <a:bodyPr/>
        <a:lstStyle/>
        <a:p>
          <a:endParaRPr lang="de-DE"/>
        </a:p>
      </dgm:t>
    </dgm:pt>
    <dgm:pt modelId="{5ACC93B7-3EA7-4BC2-A7FC-56032B242582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OStR</a:t>
          </a:r>
          <a:r>
            <a:rPr lang="de-DE" dirty="0" smtClean="0">
              <a:solidFill>
                <a:schemeClr val="tx2"/>
              </a:solidFill>
            </a:rPr>
            <a:t> Uhse</a:t>
          </a:r>
        </a:p>
        <a:p>
          <a:r>
            <a:rPr lang="de-DE" dirty="0" smtClean="0">
              <a:solidFill>
                <a:schemeClr val="tx2"/>
              </a:solidFill>
            </a:rPr>
            <a:t>Bereichsleitung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Vorqualifizierungsjahr  Arbeit/Beruf</a:t>
          </a:r>
          <a:endParaRPr lang="de-DE" dirty="0">
            <a:solidFill>
              <a:schemeClr val="tx2"/>
            </a:solidFill>
          </a:endParaRPr>
        </a:p>
      </dgm:t>
    </dgm:pt>
    <dgm:pt modelId="{184F1D0C-3131-49D9-9F04-BF0B6A068FF1}" type="parTrans" cxnId="{37C016A1-D2CF-4285-98B3-0C50F5B592E4}">
      <dgm:prSet/>
      <dgm:spPr/>
      <dgm:t>
        <a:bodyPr/>
        <a:lstStyle/>
        <a:p>
          <a:endParaRPr lang="de-DE"/>
        </a:p>
      </dgm:t>
    </dgm:pt>
    <dgm:pt modelId="{D9DA0B23-60E0-413F-85A1-15FF9490775A}" type="sibTrans" cxnId="{37C016A1-D2CF-4285-98B3-0C50F5B592E4}">
      <dgm:prSet/>
      <dgm:spPr/>
      <dgm:t>
        <a:bodyPr/>
        <a:lstStyle/>
        <a:p>
          <a:endParaRPr lang="de-DE"/>
        </a:p>
      </dgm:t>
    </dgm:pt>
    <dgm:pt modelId="{4A3B8385-CA0C-4AA4-8658-1D36C0781CB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de-DE" dirty="0" smtClean="0">
              <a:solidFill>
                <a:schemeClr val="tx2"/>
              </a:solidFill>
            </a:rPr>
            <a:t>TOL Lang</a:t>
          </a:r>
        </a:p>
        <a:p>
          <a:r>
            <a:rPr lang="de-DE" dirty="0" smtClean="0">
              <a:solidFill>
                <a:schemeClr val="tx2"/>
              </a:solidFill>
            </a:rPr>
            <a:t>Assistent</a:t>
          </a:r>
          <a:endParaRPr lang="de-DE" dirty="0">
            <a:solidFill>
              <a:schemeClr val="tx2"/>
            </a:solidFill>
          </a:endParaRPr>
        </a:p>
      </dgm:t>
    </dgm:pt>
    <dgm:pt modelId="{4B9E5C70-3628-40BB-B733-1CEAD2627C6B}" type="sibTrans" cxnId="{675EB720-4228-4B6D-BF5D-F60B07919DE2}">
      <dgm:prSet/>
      <dgm:spPr/>
      <dgm:t>
        <a:bodyPr/>
        <a:lstStyle/>
        <a:p>
          <a:endParaRPr lang="de-DE"/>
        </a:p>
      </dgm:t>
    </dgm:pt>
    <dgm:pt modelId="{EBFBDDBC-114D-43EF-9CE0-5208D04E2A6F}" type="parTrans" cxnId="{675EB720-4228-4B6D-BF5D-F60B07919DE2}">
      <dgm:prSet/>
      <dgm:spPr/>
      <dgm:t>
        <a:bodyPr/>
        <a:lstStyle/>
        <a:p>
          <a:endParaRPr lang="de-DE"/>
        </a:p>
      </dgm:t>
    </dgm:pt>
    <dgm:pt modelId="{175EFBF7-6C67-486D-B569-2E94D4BEB19E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de-DE" dirty="0" err="1" smtClean="0">
              <a:solidFill>
                <a:schemeClr val="tx2"/>
              </a:solidFill>
            </a:rPr>
            <a:t>OStR</a:t>
          </a:r>
          <a:r>
            <a:rPr lang="de-DE" dirty="0" smtClean="0">
              <a:solidFill>
                <a:schemeClr val="tx2"/>
              </a:solidFill>
            </a:rPr>
            <a:t> Riedel</a:t>
          </a:r>
        </a:p>
        <a:p>
          <a:r>
            <a:rPr lang="de-DE" dirty="0" smtClean="0">
              <a:solidFill>
                <a:schemeClr val="tx2"/>
              </a:solidFill>
            </a:rPr>
            <a:t>Bereichsleitung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Mittelstufe</a:t>
          </a:r>
        </a:p>
        <a:p>
          <a:r>
            <a:rPr lang="de-DE" dirty="0" err="1" smtClean="0">
              <a:solidFill>
                <a:schemeClr val="tx2"/>
              </a:solidFill>
            </a:rPr>
            <a:t>OStR</a:t>
          </a:r>
          <a:r>
            <a:rPr lang="de-DE" dirty="0" smtClean="0">
              <a:solidFill>
                <a:schemeClr val="tx2"/>
              </a:solidFill>
            </a:rPr>
            <a:t> Gützkow</a:t>
          </a:r>
          <a:br>
            <a:rPr lang="de-DE" dirty="0" smtClean="0">
              <a:solidFill>
                <a:schemeClr val="tx2"/>
              </a:solidFill>
            </a:rPr>
          </a:br>
          <a:r>
            <a:rPr lang="de-DE" dirty="0" smtClean="0">
              <a:solidFill>
                <a:schemeClr val="tx2"/>
              </a:solidFill>
            </a:rPr>
            <a:t>Assistent</a:t>
          </a:r>
          <a:endParaRPr lang="de-DE" dirty="0">
            <a:solidFill>
              <a:schemeClr val="tx2"/>
            </a:solidFill>
          </a:endParaRPr>
        </a:p>
      </dgm:t>
    </dgm:pt>
    <dgm:pt modelId="{51934633-5361-4B7C-961B-3782DD95B894}" type="parTrans" cxnId="{761F0269-E87B-4437-971B-71CDAB8AD547}">
      <dgm:prSet/>
      <dgm:spPr/>
      <dgm:t>
        <a:bodyPr/>
        <a:lstStyle/>
        <a:p>
          <a:endParaRPr lang="de-DE"/>
        </a:p>
      </dgm:t>
    </dgm:pt>
    <dgm:pt modelId="{6EA74FB2-571B-4BAC-9376-A00809B1A2CF}" type="sibTrans" cxnId="{761F0269-E87B-4437-971B-71CDAB8AD547}">
      <dgm:prSet/>
      <dgm:spPr/>
      <dgm:t>
        <a:bodyPr/>
        <a:lstStyle/>
        <a:p>
          <a:endParaRPr lang="de-DE"/>
        </a:p>
      </dgm:t>
    </dgm:pt>
    <dgm:pt modelId="{72257009-F850-4971-9AA1-D7FF56B85129}" type="pres">
      <dgm:prSet presAssocID="{70338CCA-7E26-46DF-BCC9-9999F82937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D1F70583-D1A7-45FB-9A16-E1AC3EEA4A5A}" type="pres">
      <dgm:prSet presAssocID="{47F3B946-A697-4D4C-A33E-52AC8E6C9C50}" presName="hierRoot1" presStyleCnt="0">
        <dgm:presLayoutVars>
          <dgm:hierBranch val="init"/>
        </dgm:presLayoutVars>
      </dgm:prSet>
      <dgm:spPr/>
    </dgm:pt>
    <dgm:pt modelId="{F7219914-AA12-40E1-98BD-FBB34449D5E6}" type="pres">
      <dgm:prSet presAssocID="{47F3B946-A697-4D4C-A33E-52AC8E6C9C50}" presName="rootComposite1" presStyleCnt="0"/>
      <dgm:spPr/>
    </dgm:pt>
    <dgm:pt modelId="{9D4E848B-0D15-41B4-A789-306F96D5F410}" type="pres">
      <dgm:prSet presAssocID="{47F3B946-A697-4D4C-A33E-52AC8E6C9C50}" presName="rootText1" presStyleLbl="node0" presStyleIdx="0" presStyleCnt="1" custScaleX="16839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90E10C43-9010-4552-9AEE-13A1BCA48CDF}" type="pres">
      <dgm:prSet presAssocID="{47F3B946-A697-4D4C-A33E-52AC8E6C9C50}" presName="rootConnector1" presStyleLbl="node1" presStyleIdx="0" presStyleCnt="0"/>
      <dgm:spPr/>
      <dgm:t>
        <a:bodyPr/>
        <a:lstStyle/>
        <a:p>
          <a:endParaRPr lang="de-DE"/>
        </a:p>
      </dgm:t>
    </dgm:pt>
    <dgm:pt modelId="{DD66FECA-B119-4BD3-9983-B28A8B1C257E}" type="pres">
      <dgm:prSet presAssocID="{47F3B946-A697-4D4C-A33E-52AC8E6C9C50}" presName="hierChild2" presStyleCnt="0"/>
      <dgm:spPr/>
    </dgm:pt>
    <dgm:pt modelId="{DF6E7D9D-ED11-4EE9-B639-DAE1E517D887}" type="pres">
      <dgm:prSet presAssocID="{2A73F7DC-C6B0-456F-9E17-FE5B51276A8A}" presName="Name37" presStyleLbl="parChTrans1D2" presStyleIdx="0" presStyleCnt="1"/>
      <dgm:spPr/>
      <dgm:t>
        <a:bodyPr/>
        <a:lstStyle/>
        <a:p>
          <a:endParaRPr lang="de-DE"/>
        </a:p>
      </dgm:t>
    </dgm:pt>
    <dgm:pt modelId="{D449F96E-115C-45C6-9EB4-AA0AE8F5F16D}" type="pres">
      <dgm:prSet presAssocID="{1E86C251-2F60-4750-A36C-4659E9880F82}" presName="hierRoot2" presStyleCnt="0">
        <dgm:presLayoutVars>
          <dgm:hierBranch/>
        </dgm:presLayoutVars>
      </dgm:prSet>
      <dgm:spPr/>
    </dgm:pt>
    <dgm:pt modelId="{69B9A77C-4394-4FCE-9C44-2E3EFA5583AD}" type="pres">
      <dgm:prSet presAssocID="{1E86C251-2F60-4750-A36C-4659E9880F82}" presName="rootComposite" presStyleCnt="0"/>
      <dgm:spPr/>
    </dgm:pt>
    <dgm:pt modelId="{7F0F91CE-104A-4B01-8916-334CC138178C}" type="pres">
      <dgm:prSet presAssocID="{1E86C251-2F60-4750-A36C-4659E9880F82}" presName="rootText" presStyleLbl="node2" presStyleIdx="0" presStyleCnt="1" custScaleX="16884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7E960479-C22A-4C13-9849-407151F98EF8}" type="pres">
      <dgm:prSet presAssocID="{1E86C251-2F60-4750-A36C-4659E9880F82}" presName="rootConnector" presStyleLbl="node2" presStyleIdx="0" presStyleCnt="1"/>
      <dgm:spPr/>
      <dgm:t>
        <a:bodyPr/>
        <a:lstStyle/>
        <a:p>
          <a:endParaRPr lang="de-DE"/>
        </a:p>
      </dgm:t>
    </dgm:pt>
    <dgm:pt modelId="{059DC058-5068-4FE4-96B4-80DD385B9AF5}" type="pres">
      <dgm:prSet presAssocID="{1E86C251-2F60-4750-A36C-4659E9880F82}" presName="hierChild4" presStyleCnt="0"/>
      <dgm:spPr/>
    </dgm:pt>
    <dgm:pt modelId="{4A9EE155-01BC-49DB-826E-E2CA16703118}" type="pres">
      <dgm:prSet presAssocID="{C83E2AC7-784A-4A0C-8323-F9C85CCBD5CA}" presName="Name35" presStyleLbl="parChTrans1D3" presStyleIdx="0" presStyleCnt="6"/>
      <dgm:spPr/>
      <dgm:t>
        <a:bodyPr/>
        <a:lstStyle/>
        <a:p>
          <a:endParaRPr lang="de-DE"/>
        </a:p>
      </dgm:t>
    </dgm:pt>
    <dgm:pt modelId="{46E4E15B-770C-4863-ABC9-AB22D1C4CE6B}" type="pres">
      <dgm:prSet presAssocID="{5E402A7E-6701-4502-B9D2-45BFEB04F317}" presName="hierRoot2" presStyleCnt="0">
        <dgm:presLayoutVars>
          <dgm:hierBranch/>
        </dgm:presLayoutVars>
      </dgm:prSet>
      <dgm:spPr/>
    </dgm:pt>
    <dgm:pt modelId="{D315F047-7D8F-4668-8E67-FBF952C9B326}" type="pres">
      <dgm:prSet presAssocID="{5E402A7E-6701-4502-B9D2-45BFEB04F317}" presName="rootComposite" presStyleCnt="0"/>
      <dgm:spPr/>
    </dgm:pt>
    <dgm:pt modelId="{46B833A2-DC57-47AC-8D13-70D589FD1D2C}" type="pres">
      <dgm:prSet presAssocID="{5E402A7E-6701-4502-B9D2-45BFEB04F317}" presName="rootText" presStyleLbl="node3" presStyleIdx="0" presStyleCnt="6" custScaleY="136584" custLinFactNeighborX="-99979" custLinFactNeighborY="221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9B79F86-3C05-4763-993D-18601EE2D770}" type="pres">
      <dgm:prSet presAssocID="{5E402A7E-6701-4502-B9D2-45BFEB04F317}" presName="rootConnector" presStyleLbl="node3" presStyleIdx="0" presStyleCnt="6"/>
      <dgm:spPr/>
      <dgm:t>
        <a:bodyPr/>
        <a:lstStyle/>
        <a:p>
          <a:endParaRPr lang="de-DE"/>
        </a:p>
      </dgm:t>
    </dgm:pt>
    <dgm:pt modelId="{DBEA32D6-73BE-44A5-9E44-9D3BDF2160B1}" type="pres">
      <dgm:prSet presAssocID="{5E402A7E-6701-4502-B9D2-45BFEB04F317}" presName="hierChild4" presStyleCnt="0"/>
      <dgm:spPr/>
    </dgm:pt>
    <dgm:pt modelId="{18996D09-F5B9-48A1-964C-33614D07F48C}" type="pres">
      <dgm:prSet presAssocID="{B68DFE63-5CFC-48AD-ABB1-8C4763CE62F3}" presName="Name35" presStyleLbl="parChTrans1D4" presStyleIdx="0" presStyleCnt="5"/>
      <dgm:spPr/>
      <dgm:t>
        <a:bodyPr/>
        <a:lstStyle/>
        <a:p>
          <a:endParaRPr lang="de-DE"/>
        </a:p>
      </dgm:t>
    </dgm:pt>
    <dgm:pt modelId="{A5AD4C26-D68C-41BA-9F95-CC47A6C3FCFA}" type="pres">
      <dgm:prSet presAssocID="{4063A01A-45D2-426A-ABB7-F9A0F7B4BDF2}" presName="hierRoot2" presStyleCnt="0">
        <dgm:presLayoutVars>
          <dgm:hierBranch val="init"/>
        </dgm:presLayoutVars>
      </dgm:prSet>
      <dgm:spPr/>
    </dgm:pt>
    <dgm:pt modelId="{BBCFFB56-2EFB-4C45-A404-439FBC1DD425}" type="pres">
      <dgm:prSet presAssocID="{4063A01A-45D2-426A-ABB7-F9A0F7B4BDF2}" presName="rootComposite" presStyleCnt="0"/>
      <dgm:spPr/>
    </dgm:pt>
    <dgm:pt modelId="{7FA4C756-8255-4694-817A-ADF1C9C13460}" type="pres">
      <dgm:prSet presAssocID="{4063A01A-45D2-426A-ABB7-F9A0F7B4BDF2}" presName="rootText" presStyleLbl="node4" presStyleIdx="0" presStyleCnt="5" custScaleX="104203" custScaleY="136584" custLinFactNeighborX="-99907" custLinFactNeighborY="5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CCA20817-23D4-4B32-9B7D-B80459649482}" type="pres">
      <dgm:prSet presAssocID="{4063A01A-45D2-426A-ABB7-F9A0F7B4BDF2}" presName="rootConnector" presStyleLbl="node4" presStyleIdx="0" presStyleCnt="5"/>
      <dgm:spPr/>
      <dgm:t>
        <a:bodyPr/>
        <a:lstStyle/>
        <a:p>
          <a:endParaRPr lang="de-DE"/>
        </a:p>
      </dgm:t>
    </dgm:pt>
    <dgm:pt modelId="{5B8E8277-0B64-43CF-990A-B053687F090C}" type="pres">
      <dgm:prSet presAssocID="{4063A01A-45D2-426A-ABB7-F9A0F7B4BDF2}" presName="hierChild4" presStyleCnt="0"/>
      <dgm:spPr/>
    </dgm:pt>
    <dgm:pt modelId="{D0D31FCF-B083-45C7-AE1C-4B0316498CCE}" type="pres">
      <dgm:prSet presAssocID="{4063A01A-45D2-426A-ABB7-F9A0F7B4BDF2}" presName="hierChild5" presStyleCnt="0"/>
      <dgm:spPr/>
    </dgm:pt>
    <dgm:pt modelId="{30ABBB67-4437-46D1-802A-7BB5F42780F0}" type="pres">
      <dgm:prSet presAssocID="{5E402A7E-6701-4502-B9D2-45BFEB04F317}" presName="hierChild5" presStyleCnt="0"/>
      <dgm:spPr/>
    </dgm:pt>
    <dgm:pt modelId="{6023F714-77A5-476E-BF8F-68898F6823D2}" type="pres">
      <dgm:prSet presAssocID="{AEEC63BE-0488-4363-A767-1BF69A0CA284}" presName="Name35" presStyleLbl="parChTrans1D3" presStyleIdx="1" presStyleCnt="6"/>
      <dgm:spPr/>
      <dgm:t>
        <a:bodyPr/>
        <a:lstStyle/>
        <a:p>
          <a:endParaRPr lang="de-DE"/>
        </a:p>
      </dgm:t>
    </dgm:pt>
    <dgm:pt modelId="{5A9A527D-1766-42BB-A672-4EDAA24AB5AE}" type="pres">
      <dgm:prSet presAssocID="{873742FA-D0E8-4EDC-A530-DA5C6A826224}" presName="hierRoot2" presStyleCnt="0">
        <dgm:presLayoutVars>
          <dgm:hierBranch/>
        </dgm:presLayoutVars>
      </dgm:prSet>
      <dgm:spPr/>
    </dgm:pt>
    <dgm:pt modelId="{53C550CD-1DD8-475F-B506-43FC9BCB9FBB}" type="pres">
      <dgm:prSet presAssocID="{873742FA-D0E8-4EDC-A530-DA5C6A826224}" presName="rootComposite" presStyleCnt="0"/>
      <dgm:spPr/>
    </dgm:pt>
    <dgm:pt modelId="{75DDE73A-E8F9-4B6A-9D4E-55EC98E8DB7A}" type="pres">
      <dgm:prSet presAssocID="{873742FA-D0E8-4EDC-A530-DA5C6A826224}" presName="rootText" presStyleLbl="node3" presStyleIdx="1" presStyleCnt="6" custScaleX="131699" custScaleY="137122" custLinFactX="34629" custLinFactNeighborX="100000" custLinFactNeighborY="230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202823B-9FF9-4B40-BCDB-91ADF939F79A}" type="pres">
      <dgm:prSet presAssocID="{873742FA-D0E8-4EDC-A530-DA5C6A826224}" presName="rootConnector" presStyleLbl="node3" presStyleIdx="1" presStyleCnt="6"/>
      <dgm:spPr/>
      <dgm:t>
        <a:bodyPr/>
        <a:lstStyle/>
        <a:p>
          <a:endParaRPr lang="de-DE"/>
        </a:p>
      </dgm:t>
    </dgm:pt>
    <dgm:pt modelId="{E2A179DF-D622-42C8-A274-2D031B891422}" type="pres">
      <dgm:prSet presAssocID="{873742FA-D0E8-4EDC-A530-DA5C6A826224}" presName="hierChild4" presStyleCnt="0"/>
      <dgm:spPr/>
    </dgm:pt>
    <dgm:pt modelId="{7155FE07-F543-4C92-BF8E-2B2973545A57}" type="pres">
      <dgm:prSet presAssocID="{51934633-5361-4B7C-961B-3782DD95B894}" presName="Name35" presStyleLbl="parChTrans1D4" presStyleIdx="1" presStyleCnt="5"/>
      <dgm:spPr/>
      <dgm:t>
        <a:bodyPr/>
        <a:lstStyle/>
        <a:p>
          <a:endParaRPr lang="de-DE"/>
        </a:p>
      </dgm:t>
    </dgm:pt>
    <dgm:pt modelId="{F9857865-1F70-4297-9726-EA731871E9B7}" type="pres">
      <dgm:prSet presAssocID="{175EFBF7-6C67-486D-B569-2E94D4BEB19E}" presName="hierRoot2" presStyleCnt="0">
        <dgm:presLayoutVars>
          <dgm:hierBranch/>
        </dgm:presLayoutVars>
      </dgm:prSet>
      <dgm:spPr/>
    </dgm:pt>
    <dgm:pt modelId="{C674EEFF-B020-4275-B8B1-706E064539E4}" type="pres">
      <dgm:prSet presAssocID="{175EFBF7-6C67-486D-B569-2E94D4BEB19E}" presName="rootComposite" presStyleCnt="0"/>
      <dgm:spPr/>
    </dgm:pt>
    <dgm:pt modelId="{DD232035-0A03-409E-9E67-939551BE760C}" type="pres">
      <dgm:prSet presAssocID="{175EFBF7-6C67-486D-B569-2E94D4BEB19E}" presName="rootText" presStyleLbl="node4" presStyleIdx="1" presStyleCnt="5" custScaleX="117806" custScaleY="136584" custLinFactX="34762" custLinFactNeighborX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89166161-7243-478E-BAE1-91A3E1A8E253}" type="pres">
      <dgm:prSet presAssocID="{175EFBF7-6C67-486D-B569-2E94D4BEB19E}" presName="rootConnector" presStyleLbl="node4" presStyleIdx="1" presStyleCnt="5"/>
      <dgm:spPr/>
      <dgm:t>
        <a:bodyPr/>
        <a:lstStyle/>
        <a:p>
          <a:endParaRPr lang="de-DE"/>
        </a:p>
      </dgm:t>
    </dgm:pt>
    <dgm:pt modelId="{CA96E521-55D0-4E4B-8A21-B8C9D04ECAC8}" type="pres">
      <dgm:prSet presAssocID="{175EFBF7-6C67-486D-B569-2E94D4BEB19E}" presName="hierChild4" presStyleCnt="0"/>
      <dgm:spPr/>
    </dgm:pt>
    <dgm:pt modelId="{0B19094C-9F21-4DFA-B123-47B26D99693A}" type="pres">
      <dgm:prSet presAssocID="{175EFBF7-6C67-486D-B569-2E94D4BEB19E}" presName="hierChild5" presStyleCnt="0"/>
      <dgm:spPr/>
    </dgm:pt>
    <dgm:pt modelId="{6D4FBAA9-6331-4CFA-905D-1173607E5447}" type="pres">
      <dgm:prSet presAssocID="{873742FA-D0E8-4EDC-A530-DA5C6A826224}" presName="hierChild5" presStyleCnt="0"/>
      <dgm:spPr/>
    </dgm:pt>
    <dgm:pt modelId="{656678CC-1222-4DBD-8A79-DFA866DA6B5A}" type="pres">
      <dgm:prSet presAssocID="{406C11AD-8FEA-4967-8C6D-224CD267B68C}" presName="Name35" presStyleLbl="parChTrans1D3" presStyleIdx="2" presStyleCnt="6"/>
      <dgm:spPr/>
      <dgm:t>
        <a:bodyPr/>
        <a:lstStyle/>
        <a:p>
          <a:endParaRPr lang="de-DE"/>
        </a:p>
      </dgm:t>
    </dgm:pt>
    <dgm:pt modelId="{728255F9-1476-4118-9143-28947FC11B76}" type="pres">
      <dgm:prSet presAssocID="{8F661637-D4E9-432D-821E-9EAE8BFB4EF1}" presName="hierRoot2" presStyleCnt="0">
        <dgm:presLayoutVars>
          <dgm:hierBranch/>
        </dgm:presLayoutVars>
      </dgm:prSet>
      <dgm:spPr/>
    </dgm:pt>
    <dgm:pt modelId="{ABFD3773-0B14-4DB3-BAC8-F342DAED1DF8}" type="pres">
      <dgm:prSet presAssocID="{8F661637-D4E9-432D-821E-9EAE8BFB4EF1}" presName="rootComposite" presStyleCnt="0"/>
      <dgm:spPr/>
    </dgm:pt>
    <dgm:pt modelId="{8E6BD0EB-1ABE-4CE2-8D2E-A94DD692FC4A}" type="pres">
      <dgm:prSet presAssocID="{8F661637-D4E9-432D-821E-9EAE8BFB4EF1}" presName="rootText" presStyleLbl="node3" presStyleIdx="2" presStyleCnt="6" custScaleX="154972" custScaleY="136584" custLinFactX="48912" custLinFactNeighborX="100000" custLinFactNeighborY="221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8624AC9B-36F2-450B-B4EB-A7332A77D448}" type="pres">
      <dgm:prSet presAssocID="{8F661637-D4E9-432D-821E-9EAE8BFB4EF1}" presName="rootConnector" presStyleLbl="node3" presStyleIdx="2" presStyleCnt="6"/>
      <dgm:spPr/>
      <dgm:t>
        <a:bodyPr/>
        <a:lstStyle/>
        <a:p>
          <a:endParaRPr lang="de-DE"/>
        </a:p>
      </dgm:t>
    </dgm:pt>
    <dgm:pt modelId="{1C8DAF8B-AE7A-4F52-B190-68F85D527809}" type="pres">
      <dgm:prSet presAssocID="{8F661637-D4E9-432D-821E-9EAE8BFB4EF1}" presName="hierChild4" presStyleCnt="0"/>
      <dgm:spPr/>
    </dgm:pt>
    <dgm:pt modelId="{0D0C9775-E3D8-4CA8-AA3E-4A0E461A3CCE}" type="pres">
      <dgm:prSet presAssocID="{184F1D0C-3131-49D9-9F04-BF0B6A068FF1}" presName="Name35" presStyleLbl="parChTrans1D4" presStyleIdx="2" presStyleCnt="5"/>
      <dgm:spPr/>
      <dgm:t>
        <a:bodyPr/>
        <a:lstStyle/>
        <a:p>
          <a:endParaRPr lang="de-DE"/>
        </a:p>
      </dgm:t>
    </dgm:pt>
    <dgm:pt modelId="{EFB4A1AF-9F16-46A9-B81E-55BF03614E1D}" type="pres">
      <dgm:prSet presAssocID="{5ACC93B7-3EA7-4BC2-A7FC-56032B242582}" presName="hierRoot2" presStyleCnt="0">
        <dgm:presLayoutVars>
          <dgm:hierBranch val="init"/>
        </dgm:presLayoutVars>
      </dgm:prSet>
      <dgm:spPr/>
    </dgm:pt>
    <dgm:pt modelId="{BB30349D-C2DD-4117-88B9-A9E1F0D14256}" type="pres">
      <dgm:prSet presAssocID="{5ACC93B7-3EA7-4BC2-A7FC-56032B242582}" presName="rootComposite" presStyleCnt="0"/>
      <dgm:spPr/>
    </dgm:pt>
    <dgm:pt modelId="{471A1188-C448-4183-A810-05D30944323E}" type="pres">
      <dgm:prSet presAssocID="{5ACC93B7-3EA7-4BC2-A7FC-56032B242582}" presName="rootText" presStyleLbl="node4" presStyleIdx="2" presStyleCnt="5" custScaleX="154828" custScaleY="136443" custLinFactX="48984" custLinFactNeighborX="100000" custLinFactNeighborY="1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E24895B3-BF4D-4F8B-881D-33D079AAED88}" type="pres">
      <dgm:prSet presAssocID="{5ACC93B7-3EA7-4BC2-A7FC-56032B242582}" presName="rootConnector" presStyleLbl="node4" presStyleIdx="2" presStyleCnt="5"/>
      <dgm:spPr/>
      <dgm:t>
        <a:bodyPr/>
        <a:lstStyle/>
        <a:p>
          <a:endParaRPr lang="de-DE"/>
        </a:p>
      </dgm:t>
    </dgm:pt>
    <dgm:pt modelId="{4940F205-8DF3-4C55-A875-0D985AA15F04}" type="pres">
      <dgm:prSet presAssocID="{5ACC93B7-3EA7-4BC2-A7FC-56032B242582}" presName="hierChild4" presStyleCnt="0"/>
      <dgm:spPr/>
    </dgm:pt>
    <dgm:pt modelId="{A75310A0-99CB-444A-997A-807EB846FA09}" type="pres">
      <dgm:prSet presAssocID="{5ACC93B7-3EA7-4BC2-A7FC-56032B242582}" presName="hierChild5" presStyleCnt="0"/>
      <dgm:spPr/>
    </dgm:pt>
    <dgm:pt modelId="{977E71BC-9259-421B-96C4-867AC35D79ED}" type="pres">
      <dgm:prSet presAssocID="{8F661637-D4E9-432D-821E-9EAE8BFB4EF1}" presName="hierChild5" presStyleCnt="0"/>
      <dgm:spPr/>
    </dgm:pt>
    <dgm:pt modelId="{268EE26B-B194-43EF-84E4-1846BA363304}" type="pres">
      <dgm:prSet presAssocID="{595C8F5C-BC7A-4179-B75C-E9613E52B620}" presName="Name35" presStyleLbl="parChTrans1D3" presStyleIdx="3" presStyleCnt="6"/>
      <dgm:spPr/>
      <dgm:t>
        <a:bodyPr/>
        <a:lstStyle/>
        <a:p>
          <a:endParaRPr lang="de-DE"/>
        </a:p>
      </dgm:t>
    </dgm:pt>
    <dgm:pt modelId="{81CA5799-05A6-42E6-9758-B4399E983ACD}" type="pres">
      <dgm:prSet presAssocID="{40FF49F9-BF7A-4849-BEBE-8F22CF770EEB}" presName="hierRoot2" presStyleCnt="0">
        <dgm:presLayoutVars>
          <dgm:hierBranch/>
        </dgm:presLayoutVars>
      </dgm:prSet>
      <dgm:spPr/>
    </dgm:pt>
    <dgm:pt modelId="{39914261-0897-4AB1-A2BF-7561246F22D4}" type="pres">
      <dgm:prSet presAssocID="{40FF49F9-BF7A-4849-BEBE-8F22CF770EEB}" presName="rootComposite" presStyleCnt="0"/>
      <dgm:spPr/>
    </dgm:pt>
    <dgm:pt modelId="{A38628F7-C947-4BD0-86FE-D17C43E66D4F}" type="pres">
      <dgm:prSet presAssocID="{40FF49F9-BF7A-4849-BEBE-8F22CF770EEB}" presName="rootText" presStyleLbl="node3" presStyleIdx="3" presStyleCnt="6" custScaleY="133067" custLinFactX="-185377" custLinFactNeighborX="-200000" custLinFactNeighborY="221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73658026-9188-4761-8AEE-183AB49DFA71}" type="pres">
      <dgm:prSet presAssocID="{40FF49F9-BF7A-4849-BEBE-8F22CF770EEB}" presName="rootConnector" presStyleLbl="node3" presStyleIdx="3" presStyleCnt="6"/>
      <dgm:spPr/>
      <dgm:t>
        <a:bodyPr/>
        <a:lstStyle/>
        <a:p>
          <a:endParaRPr lang="de-DE"/>
        </a:p>
      </dgm:t>
    </dgm:pt>
    <dgm:pt modelId="{31B4FBD9-A3E4-4C71-9A62-ECF2D514D590}" type="pres">
      <dgm:prSet presAssocID="{40FF49F9-BF7A-4849-BEBE-8F22CF770EEB}" presName="hierChild4" presStyleCnt="0"/>
      <dgm:spPr/>
    </dgm:pt>
    <dgm:pt modelId="{64C30CAB-9BC6-425B-A137-079B88FFDAEF}" type="pres">
      <dgm:prSet presAssocID="{2D21EB8B-5204-44CF-BC29-926CB54270D2}" presName="Name35" presStyleLbl="parChTrans1D4" presStyleIdx="3" presStyleCnt="5"/>
      <dgm:spPr/>
      <dgm:t>
        <a:bodyPr/>
        <a:lstStyle/>
        <a:p>
          <a:endParaRPr lang="de-DE"/>
        </a:p>
      </dgm:t>
    </dgm:pt>
    <dgm:pt modelId="{2585C4FB-44B8-40D3-9D81-5012085BBA99}" type="pres">
      <dgm:prSet presAssocID="{3E5872BD-4F11-4ADA-B892-4D44220901A7}" presName="hierRoot2" presStyleCnt="0">
        <dgm:presLayoutVars>
          <dgm:hierBranch val="init"/>
        </dgm:presLayoutVars>
      </dgm:prSet>
      <dgm:spPr/>
    </dgm:pt>
    <dgm:pt modelId="{B3E05E73-42E3-45DB-9B95-DD85F6D40D38}" type="pres">
      <dgm:prSet presAssocID="{3E5872BD-4F11-4ADA-B892-4D44220901A7}" presName="rootComposite" presStyleCnt="0"/>
      <dgm:spPr/>
    </dgm:pt>
    <dgm:pt modelId="{B097C679-0EFB-446D-8F15-34FFF32A7CD6}" type="pres">
      <dgm:prSet presAssocID="{3E5872BD-4F11-4ADA-B892-4D44220901A7}" presName="rootText" presStyleLbl="node4" presStyleIdx="3" presStyleCnt="5" custScaleX="96317" custScaleY="136341" custLinFactX="-185377" custLinFactNeighborX="-200000" custLinFactNeighborY="221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6A52E0FF-2DA4-4420-BAAF-135BE7448B6D}" type="pres">
      <dgm:prSet presAssocID="{3E5872BD-4F11-4ADA-B892-4D44220901A7}" presName="rootConnector" presStyleLbl="node4" presStyleIdx="3" presStyleCnt="5"/>
      <dgm:spPr/>
      <dgm:t>
        <a:bodyPr/>
        <a:lstStyle/>
        <a:p>
          <a:endParaRPr lang="de-DE"/>
        </a:p>
      </dgm:t>
    </dgm:pt>
    <dgm:pt modelId="{1C0C59CA-70C8-407C-93C0-49065A930CAD}" type="pres">
      <dgm:prSet presAssocID="{3E5872BD-4F11-4ADA-B892-4D44220901A7}" presName="hierChild4" presStyleCnt="0"/>
      <dgm:spPr/>
    </dgm:pt>
    <dgm:pt modelId="{2574BA6F-85C2-48F6-A10F-C9E9B4BCDB99}" type="pres">
      <dgm:prSet presAssocID="{3E5872BD-4F11-4ADA-B892-4D44220901A7}" presName="hierChild5" presStyleCnt="0"/>
      <dgm:spPr/>
    </dgm:pt>
    <dgm:pt modelId="{B309BF75-4B9B-40D8-9D4B-3FB8BB5412A3}" type="pres">
      <dgm:prSet presAssocID="{40FF49F9-BF7A-4849-BEBE-8F22CF770EEB}" presName="hierChild5" presStyleCnt="0"/>
      <dgm:spPr/>
    </dgm:pt>
    <dgm:pt modelId="{A4C4081C-A9C1-45D6-9D89-93612A019188}" type="pres">
      <dgm:prSet presAssocID="{C57C5FFF-AA20-4658-801B-E18923856BF6}" presName="Name35" presStyleLbl="parChTrans1D3" presStyleIdx="4" presStyleCnt="6"/>
      <dgm:spPr/>
      <dgm:t>
        <a:bodyPr/>
        <a:lstStyle/>
        <a:p>
          <a:endParaRPr lang="de-DE"/>
        </a:p>
      </dgm:t>
    </dgm:pt>
    <dgm:pt modelId="{40C0E77E-0BCE-4C07-99D7-25D03E733969}" type="pres">
      <dgm:prSet presAssocID="{7F160C92-6CDA-4AEA-9E10-A8228D3DB69A}" presName="hierRoot2" presStyleCnt="0">
        <dgm:presLayoutVars>
          <dgm:hierBranch/>
        </dgm:presLayoutVars>
      </dgm:prSet>
      <dgm:spPr/>
    </dgm:pt>
    <dgm:pt modelId="{60DF808F-1BD9-414C-8B09-1E42923249D9}" type="pres">
      <dgm:prSet presAssocID="{7F160C92-6CDA-4AEA-9E10-A8228D3DB69A}" presName="rootComposite" presStyleCnt="0"/>
      <dgm:spPr/>
    </dgm:pt>
    <dgm:pt modelId="{1A4D4385-22CB-4975-8E0F-BE76A5EAAE1C}" type="pres">
      <dgm:prSet presAssocID="{7F160C92-6CDA-4AEA-9E10-A8228D3DB69A}" presName="rootText" presStyleLbl="node3" presStyleIdx="4" presStyleCnt="6" custScaleY="136606" custLinFactNeighborX="39161" custLinFactNeighborY="305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D0A7D0E3-CC5B-41A7-A68E-74BAE0604565}" type="pres">
      <dgm:prSet presAssocID="{7F160C92-6CDA-4AEA-9E10-A8228D3DB69A}" presName="rootConnector" presStyleLbl="node3" presStyleIdx="4" presStyleCnt="6"/>
      <dgm:spPr/>
      <dgm:t>
        <a:bodyPr/>
        <a:lstStyle/>
        <a:p>
          <a:endParaRPr lang="de-DE"/>
        </a:p>
      </dgm:t>
    </dgm:pt>
    <dgm:pt modelId="{E53A704E-C736-44A8-9C1B-B5145CE2A165}" type="pres">
      <dgm:prSet presAssocID="{7F160C92-6CDA-4AEA-9E10-A8228D3DB69A}" presName="hierChild4" presStyleCnt="0"/>
      <dgm:spPr/>
    </dgm:pt>
    <dgm:pt modelId="{B1EB6D56-6A42-4CBA-96F2-310CE85B2162}" type="pres">
      <dgm:prSet presAssocID="{EBFBDDBC-114D-43EF-9CE0-5208D04E2A6F}" presName="Name35" presStyleLbl="parChTrans1D4" presStyleIdx="4" presStyleCnt="5"/>
      <dgm:spPr/>
      <dgm:t>
        <a:bodyPr/>
        <a:lstStyle/>
        <a:p>
          <a:endParaRPr lang="de-DE"/>
        </a:p>
      </dgm:t>
    </dgm:pt>
    <dgm:pt modelId="{9AAA64CA-2CFB-4BD8-A86E-0777210BC903}" type="pres">
      <dgm:prSet presAssocID="{4A3B8385-CA0C-4AA4-8658-1D36C0781CB0}" presName="hierRoot2" presStyleCnt="0">
        <dgm:presLayoutVars>
          <dgm:hierBranch val="init"/>
        </dgm:presLayoutVars>
      </dgm:prSet>
      <dgm:spPr/>
    </dgm:pt>
    <dgm:pt modelId="{19D1972D-B726-4488-A8B5-9333332AC863}" type="pres">
      <dgm:prSet presAssocID="{4A3B8385-CA0C-4AA4-8658-1D36C0781CB0}" presName="rootComposite" presStyleCnt="0"/>
      <dgm:spPr/>
    </dgm:pt>
    <dgm:pt modelId="{FD942D02-C2D0-4F22-AE52-DEB4171B5D51}" type="pres">
      <dgm:prSet presAssocID="{4A3B8385-CA0C-4AA4-8658-1D36C0781CB0}" presName="rootText" presStyleLbl="node4" presStyleIdx="4" presStyleCnt="5" custAng="0" custScaleX="99233" custScaleY="128511" custLinFactNeighborX="39257" custLinFactNeighborY="1668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919829A3-8FDE-42D5-A79D-11379159B59D}" type="pres">
      <dgm:prSet presAssocID="{4A3B8385-CA0C-4AA4-8658-1D36C0781CB0}" presName="rootConnector" presStyleLbl="node4" presStyleIdx="4" presStyleCnt="5"/>
      <dgm:spPr/>
      <dgm:t>
        <a:bodyPr/>
        <a:lstStyle/>
        <a:p>
          <a:endParaRPr lang="de-DE"/>
        </a:p>
      </dgm:t>
    </dgm:pt>
    <dgm:pt modelId="{8E93A50C-68C9-4563-85F6-05104BF915F8}" type="pres">
      <dgm:prSet presAssocID="{4A3B8385-CA0C-4AA4-8658-1D36C0781CB0}" presName="hierChild4" presStyleCnt="0"/>
      <dgm:spPr/>
    </dgm:pt>
    <dgm:pt modelId="{B163B65E-66F4-426A-B157-5F5DBD5E3581}" type="pres">
      <dgm:prSet presAssocID="{4A3B8385-CA0C-4AA4-8658-1D36C0781CB0}" presName="hierChild5" presStyleCnt="0"/>
      <dgm:spPr/>
    </dgm:pt>
    <dgm:pt modelId="{F50B9DF8-B196-42EE-8475-8AFBCB848E10}" type="pres">
      <dgm:prSet presAssocID="{7F160C92-6CDA-4AEA-9E10-A8228D3DB69A}" presName="hierChild5" presStyleCnt="0"/>
      <dgm:spPr/>
    </dgm:pt>
    <dgm:pt modelId="{C5D6E416-FE25-48F5-B694-3DC548D80F71}" type="pres">
      <dgm:prSet presAssocID="{869DE108-38B9-4718-80D2-1F6036A7E2C7}" presName="Name35" presStyleLbl="parChTrans1D3" presStyleIdx="5" presStyleCnt="6"/>
      <dgm:spPr/>
      <dgm:t>
        <a:bodyPr/>
        <a:lstStyle/>
        <a:p>
          <a:endParaRPr lang="de-DE"/>
        </a:p>
      </dgm:t>
    </dgm:pt>
    <dgm:pt modelId="{FCB732E3-E5EF-4D86-AEFB-8F744DA7D49C}" type="pres">
      <dgm:prSet presAssocID="{1A37181C-C94B-46FE-95A8-42978E26F27B}" presName="hierRoot2" presStyleCnt="0">
        <dgm:presLayoutVars>
          <dgm:hierBranch val="init"/>
        </dgm:presLayoutVars>
      </dgm:prSet>
      <dgm:spPr/>
    </dgm:pt>
    <dgm:pt modelId="{F9B50A58-0D76-4F06-AF98-82E336A9F3A7}" type="pres">
      <dgm:prSet presAssocID="{1A37181C-C94B-46FE-95A8-42978E26F27B}" presName="rootComposite" presStyleCnt="0"/>
      <dgm:spPr/>
    </dgm:pt>
    <dgm:pt modelId="{B3F29D8A-7F84-451E-A080-205F57462D26}" type="pres">
      <dgm:prSet presAssocID="{1A37181C-C94B-46FE-95A8-42978E26F27B}" presName="rootText" presStyleLbl="node3" presStyleIdx="5" presStyleCnt="6" custScaleY="136606" custLinFactNeighborX="49722" custLinFactNeighborY="221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DE"/>
        </a:p>
      </dgm:t>
    </dgm:pt>
    <dgm:pt modelId="{AFACFD97-2F28-442D-A8E1-2934362D0D3E}" type="pres">
      <dgm:prSet presAssocID="{1A37181C-C94B-46FE-95A8-42978E26F27B}" presName="rootConnector" presStyleLbl="node3" presStyleIdx="5" presStyleCnt="6"/>
      <dgm:spPr/>
      <dgm:t>
        <a:bodyPr/>
        <a:lstStyle/>
        <a:p>
          <a:endParaRPr lang="de-DE"/>
        </a:p>
      </dgm:t>
    </dgm:pt>
    <dgm:pt modelId="{92DB8A4B-1862-41C9-8AF9-4BF70EAD5AD6}" type="pres">
      <dgm:prSet presAssocID="{1A37181C-C94B-46FE-95A8-42978E26F27B}" presName="hierChild4" presStyleCnt="0"/>
      <dgm:spPr/>
    </dgm:pt>
    <dgm:pt modelId="{F39733B4-C12B-4C24-AAC8-9FD63F49BD47}" type="pres">
      <dgm:prSet presAssocID="{1A37181C-C94B-46FE-95A8-42978E26F27B}" presName="hierChild5" presStyleCnt="0"/>
      <dgm:spPr/>
    </dgm:pt>
    <dgm:pt modelId="{7521E2DB-637D-4E14-9A6B-575569ECFE01}" type="pres">
      <dgm:prSet presAssocID="{1E86C251-2F60-4750-A36C-4659E9880F82}" presName="hierChild5" presStyleCnt="0"/>
      <dgm:spPr/>
    </dgm:pt>
    <dgm:pt modelId="{D9C0F4D6-69AC-4D5D-86D2-DC9066E9B71D}" type="pres">
      <dgm:prSet presAssocID="{47F3B946-A697-4D4C-A33E-52AC8E6C9C50}" presName="hierChild3" presStyleCnt="0"/>
      <dgm:spPr/>
    </dgm:pt>
  </dgm:ptLst>
  <dgm:cxnLst>
    <dgm:cxn modelId="{99AD4F24-FAD1-46DC-9011-C373AFA6A8E5}" type="presOf" srcId="{8F661637-D4E9-432D-821E-9EAE8BFB4EF1}" destId="{8E6BD0EB-1ABE-4CE2-8D2E-A94DD692FC4A}" srcOrd="0" destOrd="0" presId="urn:microsoft.com/office/officeart/2005/8/layout/orgChart1"/>
    <dgm:cxn modelId="{179DE94A-8D0B-482E-AD1E-387EDCD7BD16}" srcId="{1E86C251-2F60-4750-A36C-4659E9880F82}" destId="{1A37181C-C94B-46FE-95A8-42978E26F27B}" srcOrd="5" destOrd="0" parTransId="{869DE108-38B9-4718-80D2-1F6036A7E2C7}" sibTransId="{59E05F58-C727-462D-812B-87A0CA6618A7}"/>
    <dgm:cxn modelId="{EC84C61D-18B6-45FC-99EE-118D34724851}" srcId="{1E86C251-2F60-4750-A36C-4659E9880F82}" destId="{7F160C92-6CDA-4AEA-9E10-A8228D3DB69A}" srcOrd="4" destOrd="0" parTransId="{C57C5FFF-AA20-4658-801B-E18923856BF6}" sibTransId="{17538E64-2C9F-4579-9E30-D9BE36E35A31}"/>
    <dgm:cxn modelId="{32A70978-BF54-468A-B9C4-2CB5EE5087F5}" type="presOf" srcId="{873742FA-D0E8-4EDC-A530-DA5C6A826224}" destId="{6202823B-9FF9-4B40-BCDB-91ADF939F79A}" srcOrd="1" destOrd="0" presId="urn:microsoft.com/office/officeart/2005/8/layout/orgChart1"/>
    <dgm:cxn modelId="{F0821C64-7675-44CC-BFD4-9AD00736148F}" type="presOf" srcId="{184F1D0C-3131-49D9-9F04-BF0B6A068FF1}" destId="{0D0C9775-E3D8-4CA8-AA3E-4A0E461A3CCE}" srcOrd="0" destOrd="0" presId="urn:microsoft.com/office/officeart/2005/8/layout/orgChart1"/>
    <dgm:cxn modelId="{D4E3B718-9930-444F-B22E-671A019E7558}" type="presOf" srcId="{47F3B946-A697-4D4C-A33E-52AC8E6C9C50}" destId="{9D4E848B-0D15-41B4-A789-306F96D5F410}" srcOrd="0" destOrd="0" presId="urn:microsoft.com/office/officeart/2005/8/layout/orgChart1"/>
    <dgm:cxn modelId="{FD3DEF34-5B12-496B-BB82-3FE4057E3C35}" type="presOf" srcId="{1A37181C-C94B-46FE-95A8-42978E26F27B}" destId="{AFACFD97-2F28-442D-A8E1-2934362D0D3E}" srcOrd="1" destOrd="0" presId="urn:microsoft.com/office/officeart/2005/8/layout/orgChart1"/>
    <dgm:cxn modelId="{8CD6B08E-DEAC-488C-98F5-38C6154E8666}" srcId="{47F3B946-A697-4D4C-A33E-52AC8E6C9C50}" destId="{1E86C251-2F60-4750-A36C-4659E9880F82}" srcOrd="0" destOrd="0" parTransId="{2A73F7DC-C6B0-456F-9E17-FE5B51276A8A}" sibTransId="{0DB9B942-21CC-4AAE-8CCE-AE422C05A981}"/>
    <dgm:cxn modelId="{ED0A9A49-F6EE-4B7E-9647-1F6925A41F1A}" type="presOf" srcId="{7F160C92-6CDA-4AEA-9E10-A8228D3DB69A}" destId="{1A4D4385-22CB-4975-8E0F-BE76A5EAAE1C}" srcOrd="0" destOrd="0" presId="urn:microsoft.com/office/officeart/2005/8/layout/orgChart1"/>
    <dgm:cxn modelId="{9916A6A9-4F4B-43CF-83D7-0CA7471E4841}" srcId="{1E86C251-2F60-4750-A36C-4659E9880F82}" destId="{873742FA-D0E8-4EDC-A530-DA5C6A826224}" srcOrd="1" destOrd="0" parTransId="{AEEC63BE-0488-4363-A767-1BF69A0CA284}" sibTransId="{8E6ABCA9-FF9D-411C-BE76-49561DE28B90}"/>
    <dgm:cxn modelId="{8BEE4567-02C6-42B0-970A-90ECC5985479}" type="presOf" srcId="{C57C5FFF-AA20-4658-801B-E18923856BF6}" destId="{A4C4081C-A9C1-45D6-9D89-93612A019188}" srcOrd="0" destOrd="0" presId="urn:microsoft.com/office/officeart/2005/8/layout/orgChart1"/>
    <dgm:cxn modelId="{1DDB38D5-1441-4BAF-B6A5-4E7A2C1AB8D6}" type="presOf" srcId="{5E402A7E-6701-4502-B9D2-45BFEB04F317}" destId="{46B833A2-DC57-47AC-8D13-70D589FD1D2C}" srcOrd="0" destOrd="0" presId="urn:microsoft.com/office/officeart/2005/8/layout/orgChart1"/>
    <dgm:cxn modelId="{E8C40E78-6EA3-42ED-87E3-EC4DF7C9F841}" type="presOf" srcId="{1E86C251-2F60-4750-A36C-4659E9880F82}" destId="{7F0F91CE-104A-4B01-8916-334CC138178C}" srcOrd="0" destOrd="0" presId="urn:microsoft.com/office/officeart/2005/8/layout/orgChart1"/>
    <dgm:cxn modelId="{AC632955-209A-404F-A05B-CDD2C0ABE651}" srcId="{1E86C251-2F60-4750-A36C-4659E9880F82}" destId="{40FF49F9-BF7A-4849-BEBE-8F22CF770EEB}" srcOrd="3" destOrd="0" parTransId="{595C8F5C-BC7A-4179-B75C-E9613E52B620}" sibTransId="{ED4A0C78-C039-4179-B7A3-64DF184F04C9}"/>
    <dgm:cxn modelId="{058DFD53-D009-4989-8693-9A9787FAB4EA}" type="presOf" srcId="{47F3B946-A697-4D4C-A33E-52AC8E6C9C50}" destId="{90E10C43-9010-4552-9AEE-13A1BCA48CDF}" srcOrd="1" destOrd="0" presId="urn:microsoft.com/office/officeart/2005/8/layout/orgChart1"/>
    <dgm:cxn modelId="{7791D476-D92B-4D01-BCB7-9C395B9740AA}" type="presOf" srcId="{175EFBF7-6C67-486D-B569-2E94D4BEB19E}" destId="{DD232035-0A03-409E-9E67-939551BE760C}" srcOrd="0" destOrd="0" presId="urn:microsoft.com/office/officeart/2005/8/layout/orgChart1"/>
    <dgm:cxn modelId="{761F0269-E87B-4437-971B-71CDAB8AD547}" srcId="{873742FA-D0E8-4EDC-A530-DA5C6A826224}" destId="{175EFBF7-6C67-486D-B569-2E94D4BEB19E}" srcOrd="0" destOrd="0" parTransId="{51934633-5361-4B7C-961B-3782DD95B894}" sibTransId="{6EA74FB2-571B-4BAC-9376-A00809B1A2CF}"/>
    <dgm:cxn modelId="{BD952001-50BA-42BA-9DFF-D7EC37D5C9F0}" type="presOf" srcId="{175EFBF7-6C67-486D-B569-2E94D4BEB19E}" destId="{89166161-7243-478E-BAE1-91A3E1A8E253}" srcOrd="1" destOrd="0" presId="urn:microsoft.com/office/officeart/2005/8/layout/orgChart1"/>
    <dgm:cxn modelId="{7E890DE8-C631-4B97-91B6-95CA0A1EF605}" type="presOf" srcId="{2D21EB8B-5204-44CF-BC29-926CB54270D2}" destId="{64C30CAB-9BC6-425B-A137-079B88FFDAEF}" srcOrd="0" destOrd="0" presId="urn:microsoft.com/office/officeart/2005/8/layout/orgChart1"/>
    <dgm:cxn modelId="{85F261AF-BE2A-4036-AE64-06F5DE947BAA}" srcId="{70338CCA-7E26-46DF-BCC9-9999F82937F9}" destId="{47F3B946-A697-4D4C-A33E-52AC8E6C9C50}" srcOrd="0" destOrd="0" parTransId="{471CA867-18C5-43C7-A794-AB35653CA628}" sibTransId="{BA986735-DD8A-4133-8E3B-F485FA56F9B3}"/>
    <dgm:cxn modelId="{492BB2A7-37A5-4CF9-94C6-DFD0F3EE543F}" type="presOf" srcId="{4A3B8385-CA0C-4AA4-8658-1D36C0781CB0}" destId="{919829A3-8FDE-42D5-A79D-11379159B59D}" srcOrd="1" destOrd="0" presId="urn:microsoft.com/office/officeart/2005/8/layout/orgChart1"/>
    <dgm:cxn modelId="{246374F6-B46F-439A-9ABD-57D03C27D94F}" type="presOf" srcId="{3E5872BD-4F11-4ADA-B892-4D44220901A7}" destId="{B097C679-0EFB-446D-8F15-34FFF32A7CD6}" srcOrd="0" destOrd="0" presId="urn:microsoft.com/office/officeart/2005/8/layout/orgChart1"/>
    <dgm:cxn modelId="{7A811D52-38DC-4B33-869E-0C6F100F66F2}" type="presOf" srcId="{5ACC93B7-3EA7-4BC2-A7FC-56032B242582}" destId="{471A1188-C448-4183-A810-05D30944323E}" srcOrd="0" destOrd="0" presId="urn:microsoft.com/office/officeart/2005/8/layout/orgChart1"/>
    <dgm:cxn modelId="{2DBC812C-82D2-42E3-9991-84EE600D5060}" srcId="{40FF49F9-BF7A-4849-BEBE-8F22CF770EEB}" destId="{3E5872BD-4F11-4ADA-B892-4D44220901A7}" srcOrd="0" destOrd="0" parTransId="{2D21EB8B-5204-44CF-BC29-926CB54270D2}" sibTransId="{36D7A7A8-D6DD-40C5-9D2F-AEE8E7621828}"/>
    <dgm:cxn modelId="{7BF7A865-0240-4BFC-A7D3-C9A351D1153C}" type="presOf" srcId="{40FF49F9-BF7A-4849-BEBE-8F22CF770EEB}" destId="{73658026-9188-4761-8AEE-183AB49DFA71}" srcOrd="1" destOrd="0" presId="urn:microsoft.com/office/officeart/2005/8/layout/orgChart1"/>
    <dgm:cxn modelId="{3D75770D-C873-4FCB-95BA-9497841828BC}" type="presOf" srcId="{C83E2AC7-784A-4A0C-8323-F9C85CCBD5CA}" destId="{4A9EE155-01BC-49DB-826E-E2CA16703118}" srcOrd="0" destOrd="0" presId="urn:microsoft.com/office/officeart/2005/8/layout/orgChart1"/>
    <dgm:cxn modelId="{60DF0339-1806-4F07-A157-9F6380B7D0C8}" type="presOf" srcId="{3E5872BD-4F11-4ADA-B892-4D44220901A7}" destId="{6A52E0FF-2DA4-4420-BAAF-135BE7448B6D}" srcOrd="1" destOrd="0" presId="urn:microsoft.com/office/officeart/2005/8/layout/orgChart1"/>
    <dgm:cxn modelId="{83678228-D8D8-4962-BB09-CEA52A66F044}" type="presOf" srcId="{873742FA-D0E8-4EDC-A530-DA5C6A826224}" destId="{75DDE73A-E8F9-4B6A-9D4E-55EC98E8DB7A}" srcOrd="0" destOrd="0" presId="urn:microsoft.com/office/officeart/2005/8/layout/orgChart1"/>
    <dgm:cxn modelId="{FDA6D055-DCE3-4A10-BB79-D7CD35DF1EB2}" type="presOf" srcId="{4063A01A-45D2-426A-ABB7-F9A0F7B4BDF2}" destId="{7FA4C756-8255-4694-817A-ADF1C9C13460}" srcOrd="0" destOrd="0" presId="urn:microsoft.com/office/officeart/2005/8/layout/orgChart1"/>
    <dgm:cxn modelId="{7211539E-0A08-4B54-8EC9-0738812A84FE}" type="presOf" srcId="{869DE108-38B9-4718-80D2-1F6036A7E2C7}" destId="{C5D6E416-FE25-48F5-B694-3DC548D80F71}" srcOrd="0" destOrd="0" presId="urn:microsoft.com/office/officeart/2005/8/layout/orgChart1"/>
    <dgm:cxn modelId="{F79BAA93-6347-49E9-A6D4-2C653CBB1670}" type="presOf" srcId="{4A3B8385-CA0C-4AA4-8658-1D36C0781CB0}" destId="{FD942D02-C2D0-4F22-AE52-DEB4171B5D51}" srcOrd="0" destOrd="0" presId="urn:microsoft.com/office/officeart/2005/8/layout/orgChart1"/>
    <dgm:cxn modelId="{838F9271-C03A-4246-B5C7-6A1CCA2DEDB1}" type="presOf" srcId="{B68DFE63-5CFC-48AD-ABB1-8C4763CE62F3}" destId="{18996D09-F5B9-48A1-964C-33614D07F48C}" srcOrd="0" destOrd="0" presId="urn:microsoft.com/office/officeart/2005/8/layout/orgChart1"/>
    <dgm:cxn modelId="{4A726813-3427-4F5B-80DD-514A98BF235D}" type="presOf" srcId="{40FF49F9-BF7A-4849-BEBE-8F22CF770EEB}" destId="{A38628F7-C947-4BD0-86FE-D17C43E66D4F}" srcOrd="0" destOrd="0" presId="urn:microsoft.com/office/officeart/2005/8/layout/orgChart1"/>
    <dgm:cxn modelId="{658CE578-D934-4663-ADF2-98200051FDEA}" srcId="{5E402A7E-6701-4502-B9D2-45BFEB04F317}" destId="{4063A01A-45D2-426A-ABB7-F9A0F7B4BDF2}" srcOrd="0" destOrd="0" parTransId="{B68DFE63-5CFC-48AD-ABB1-8C4763CE62F3}" sibTransId="{A7CED925-4DAE-4066-BB68-5F875C5C6CCE}"/>
    <dgm:cxn modelId="{8F9B07A5-219A-4FB1-A555-1D7B40539D40}" type="presOf" srcId="{595C8F5C-BC7A-4179-B75C-E9613E52B620}" destId="{268EE26B-B194-43EF-84E4-1846BA363304}" srcOrd="0" destOrd="0" presId="urn:microsoft.com/office/officeart/2005/8/layout/orgChart1"/>
    <dgm:cxn modelId="{EAD0C33F-A288-4A06-91AF-63B11A530AE8}" type="presOf" srcId="{4063A01A-45D2-426A-ABB7-F9A0F7B4BDF2}" destId="{CCA20817-23D4-4B32-9B7D-B80459649482}" srcOrd="1" destOrd="0" presId="urn:microsoft.com/office/officeart/2005/8/layout/orgChart1"/>
    <dgm:cxn modelId="{FE872EAD-00F9-40A9-A08E-88A91252D20B}" type="presOf" srcId="{70338CCA-7E26-46DF-BCC9-9999F82937F9}" destId="{72257009-F850-4971-9AA1-D7FF56B85129}" srcOrd="0" destOrd="0" presId="urn:microsoft.com/office/officeart/2005/8/layout/orgChart1"/>
    <dgm:cxn modelId="{D54473E3-B98E-407D-A048-14A6C47BED3A}" type="presOf" srcId="{2A73F7DC-C6B0-456F-9E17-FE5B51276A8A}" destId="{DF6E7D9D-ED11-4EE9-B639-DAE1E517D887}" srcOrd="0" destOrd="0" presId="urn:microsoft.com/office/officeart/2005/8/layout/orgChart1"/>
    <dgm:cxn modelId="{0BABDD28-A01B-4226-A360-23E32FDEEB7A}" type="presOf" srcId="{EBFBDDBC-114D-43EF-9CE0-5208D04E2A6F}" destId="{B1EB6D56-6A42-4CBA-96F2-310CE85B2162}" srcOrd="0" destOrd="0" presId="urn:microsoft.com/office/officeart/2005/8/layout/orgChart1"/>
    <dgm:cxn modelId="{4BD64F66-5A23-4AA3-92C5-6463B2FECE56}" type="presOf" srcId="{7F160C92-6CDA-4AEA-9E10-A8228D3DB69A}" destId="{D0A7D0E3-CC5B-41A7-A68E-74BAE0604565}" srcOrd="1" destOrd="0" presId="urn:microsoft.com/office/officeart/2005/8/layout/orgChart1"/>
    <dgm:cxn modelId="{99F40CDC-5921-40AD-B7B4-CAFF6B9CE614}" type="presOf" srcId="{1A37181C-C94B-46FE-95A8-42978E26F27B}" destId="{B3F29D8A-7F84-451E-A080-205F57462D26}" srcOrd="0" destOrd="0" presId="urn:microsoft.com/office/officeart/2005/8/layout/orgChart1"/>
    <dgm:cxn modelId="{D3A62EE4-8F2F-429C-89CB-307FE911CC6E}" type="presOf" srcId="{1E86C251-2F60-4750-A36C-4659E9880F82}" destId="{7E960479-C22A-4C13-9849-407151F98EF8}" srcOrd="1" destOrd="0" presId="urn:microsoft.com/office/officeart/2005/8/layout/orgChart1"/>
    <dgm:cxn modelId="{255D4F27-6B32-4319-8002-D5EF25006571}" type="presOf" srcId="{AEEC63BE-0488-4363-A767-1BF69A0CA284}" destId="{6023F714-77A5-476E-BF8F-68898F6823D2}" srcOrd="0" destOrd="0" presId="urn:microsoft.com/office/officeart/2005/8/layout/orgChart1"/>
    <dgm:cxn modelId="{58A3F960-06C3-48BF-82F1-ACDC78D2B714}" type="presOf" srcId="{51934633-5361-4B7C-961B-3782DD95B894}" destId="{7155FE07-F543-4C92-BF8E-2B2973545A57}" srcOrd="0" destOrd="0" presId="urn:microsoft.com/office/officeart/2005/8/layout/orgChart1"/>
    <dgm:cxn modelId="{136362CA-EE9F-47B3-8B51-9EEA8AB8E9BA}" srcId="{1E86C251-2F60-4750-A36C-4659E9880F82}" destId="{8F661637-D4E9-432D-821E-9EAE8BFB4EF1}" srcOrd="2" destOrd="0" parTransId="{406C11AD-8FEA-4967-8C6D-224CD267B68C}" sibTransId="{D8CE8624-B069-4444-823E-DC0411F07084}"/>
    <dgm:cxn modelId="{574E534D-3E8F-409A-8A94-39695533DDE8}" srcId="{1E86C251-2F60-4750-A36C-4659E9880F82}" destId="{5E402A7E-6701-4502-B9D2-45BFEB04F317}" srcOrd="0" destOrd="0" parTransId="{C83E2AC7-784A-4A0C-8323-F9C85CCBD5CA}" sibTransId="{8915CB34-E24E-41C0-9F42-31232DDFBDF5}"/>
    <dgm:cxn modelId="{D0750CD4-63A0-43EE-8D37-7F0EE5133E84}" type="presOf" srcId="{406C11AD-8FEA-4967-8C6D-224CD267B68C}" destId="{656678CC-1222-4DBD-8A79-DFA866DA6B5A}" srcOrd="0" destOrd="0" presId="urn:microsoft.com/office/officeart/2005/8/layout/orgChart1"/>
    <dgm:cxn modelId="{A6108C95-5D7E-4927-B609-E0EDBF857D53}" type="presOf" srcId="{5E402A7E-6701-4502-B9D2-45BFEB04F317}" destId="{C9B79F86-3C05-4763-993D-18601EE2D770}" srcOrd="1" destOrd="0" presId="urn:microsoft.com/office/officeart/2005/8/layout/orgChart1"/>
    <dgm:cxn modelId="{6F5EEB1A-67BC-41FD-BF9F-8D6D0EA85D0D}" type="presOf" srcId="{8F661637-D4E9-432D-821E-9EAE8BFB4EF1}" destId="{8624AC9B-36F2-450B-B4EB-A7332A77D448}" srcOrd="1" destOrd="0" presId="urn:microsoft.com/office/officeart/2005/8/layout/orgChart1"/>
    <dgm:cxn modelId="{9510BB63-EDA2-4841-AEDE-F52E209F7BE7}" type="presOf" srcId="{5ACC93B7-3EA7-4BC2-A7FC-56032B242582}" destId="{E24895B3-BF4D-4F8B-881D-33D079AAED88}" srcOrd="1" destOrd="0" presId="urn:microsoft.com/office/officeart/2005/8/layout/orgChart1"/>
    <dgm:cxn modelId="{675EB720-4228-4B6D-BF5D-F60B07919DE2}" srcId="{7F160C92-6CDA-4AEA-9E10-A8228D3DB69A}" destId="{4A3B8385-CA0C-4AA4-8658-1D36C0781CB0}" srcOrd="0" destOrd="0" parTransId="{EBFBDDBC-114D-43EF-9CE0-5208D04E2A6F}" sibTransId="{4B9E5C70-3628-40BB-B733-1CEAD2627C6B}"/>
    <dgm:cxn modelId="{37C016A1-D2CF-4285-98B3-0C50F5B592E4}" srcId="{8F661637-D4E9-432D-821E-9EAE8BFB4EF1}" destId="{5ACC93B7-3EA7-4BC2-A7FC-56032B242582}" srcOrd="0" destOrd="0" parTransId="{184F1D0C-3131-49D9-9F04-BF0B6A068FF1}" sibTransId="{D9DA0B23-60E0-413F-85A1-15FF9490775A}"/>
    <dgm:cxn modelId="{3519877A-08DE-4313-A893-0E9965C5CFA5}" type="presParOf" srcId="{72257009-F850-4971-9AA1-D7FF56B85129}" destId="{D1F70583-D1A7-45FB-9A16-E1AC3EEA4A5A}" srcOrd="0" destOrd="0" presId="urn:microsoft.com/office/officeart/2005/8/layout/orgChart1"/>
    <dgm:cxn modelId="{9448FB40-B30E-4655-8197-D42F52B991A0}" type="presParOf" srcId="{D1F70583-D1A7-45FB-9A16-E1AC3EEA4A5A}" destId="{F7219914-AA12-40E1-98BD-FBB34449D5E6}" srcOrd="0" destOrd="0" presId="urn:microsoft.com/office/officeart/2005/8/layout/orgChart1"/>
    <dgm:cxn modelId="{703507D9-3F55-4BE6-BB75-96FD37CEA91B}" type="presParOf" srcId="{F7219914-AA12-40E1-98BD-FBB34449D5E6}" destId="{9D4E848B-0D15-41B4-A789-306F96D5F410}" srcOrd="0" destOrd="0" presId="urn:microsoft.com/office/officeart/2005/8/layout/orgChart1"/>
    <dgm:cxn modelId="{DE04E91B-0995-4937-9BAA-77A9EF1A1141}" type="presParOf" srcId="{F7219914-AA12-40E1-98BD-FBB34449D5E6}" destId="{90E10C43-9010-4552-9AEE-13A1BCA48CDF}" srcOrd="1" destOrd="0" presId="urn:microsoft.com/office/officeart/2005/8/layout/orgChart1"/>
    <dgm:cxn modelId="{56FF64C5-D1F8-4B96-9C05-B2C286D3BC23}" type="presParOf" srcId="{D1F70583-D1A7-45FB-9A16-E1AC3EEA4A5A}" destId="{DD66FECA-B119-4BD3-9983-B28A8B1C257E}" srcOrd="1" destOrd="0" presId="urn:microsoft.com/office/officeart/2005/8/layout/orgChart1"/>
    <dgm:cxn modelId="{F2DFC850-63F7-4C2C-A3E0-FF2611D216EE}" type="presParOf" srcId="{DD66FECA-B119-4BD3-9983-B28A8B1C257E}" destId="{DF6E7D9D-ED11-4EE9-B639-DAE1E517D887}" srcOrd="0" destOrd="0" presId="urn:microsoft.com/office/officeart/2005/8/layout/orgChart1"/>
    <dgm:cxn modelId="{51148D8C-F802-4890-BE51-94C0DC0A18F0}" type="presParOf" srcId="{DD66FECA-B119-4BD3-9983-B28A8B1C257E}" destId="{D449F96E-115C-45C6-9EB4-AA0AE8F5F16D}" srcOrd="1" destOrd="0" presId="urn:microsoft.com/office/officeart/2005/8/layout/orgChart1"/>
    <dgm:cxn modelId="{5885E261-902C-43CF-B21B-A5E1127CB690}" type="presParOf" srcId="{D449F96E-115C-45C6-9EB4-AA0AE8F5F16D}" destId="{69B9A77C-4394-4FCE-9C44-2E3EFA5583AD}" srcOrd="0" destOrd="0" presId="urn:microsoft.com/office/officeart/2005/8/layout/orgChart1"/>
    <dgm:cxn modelId="{F4DF02F9-C341-4162-9147-0BBD1A31A887}" type="presParOf" srcId="{69B9A77C-4394-4FCE-9C44-2E3EFA5583AD}" destId="{7F0F91CE-104A-4B01-8916-334CC138178C}" srcOrd="0" destOrd="0" presId="urn:microsoft.com/office/officeart/2005/8/layout/orgChart1"/>
    <dgm:cxn modelId="{16E8E08E-4588-4C8C-8A41-EA40B0F309BA}" type="presParOf" srcId="{69B9A77C-4394-4FCE-9C44-2E3EFA5583AD}" destId="{7E960479-C22A-4C13-9849-407151F98EF8}" srcOrd="1" destOrd="0" presId="urn:microsoft.com/office/officeart/2005/8/layout/orgChart1"/>
    <dgm:cxn modelId="{DBB9D22E-2435-4AB6-9498-487DF8E63F81}" type="presParOf" srcId="{D449F96E-115C-45C6-9EB4-AA0AE8F5F16D}" destId="{059DC058-5068-4FE4-96B4-80DD385B9AF5}" srcOrd="1" destOrd="0" presId="urn:microsoft.com/office/officeart/2005/8/layout/orgChart1"/>
    <dgm:cxn modelId="{BC4E7B2D-DC67-4E86-AE00-1D4940520C94}" type="presParOf" srcId="{059DC058-5068-4FE4-96B4-80DD385B9AF5}" destId="{4A9EE155-01BC-49DB-826E-E2CA16703118}" srcOrd="0" destOrd="0" presId="urn:microsoft.com/office/officeart/2005/8/layout/orgChart1"/>
    <dgm:cxn modelId="{E1480FDC-BCE0-4E47-B9AF-0E15890BF757}" type="presParOf" srcId="{059DC058-5068-4FE4-96B4-80DD385B9AF5}" destId="{46E4E15B-770C-4863-ABC9-AB22D1C4CE6B}" srcOrd="1" destOrd="0" presId="urn:microsoft.com/office/officeart/2005/8/layout/orgChart1"/>
    <dgm:cxn modelId="{6A56424A-91A9-43C1-BDD4-4649E680BF4F}" type="presParOf" srcId="{46E4E15B-770C-4863-ABC9-AB22D1C4CE6B}" destId="{D315F047-7D8F-4668-8E67-FBF952C9B326}" srcOrd="0" destOrd="0" presId="urn:microsoft.com/office/officeart/2005/8/layout/orgChart1"/>
    <dgm:cxn modelId="{91DE03BD-2FDC-4D31-A856-C777360976BB}" type="presParOf" srcId="{D315F047-7D8F-4668-8E67-FBF952C9B326}" destId="{46B833A2-DC57-47AC-8D13-70D589FD1D2C}" srcOrd="0" destOrd="0" presId="urn:microsoft.com/office/officeart/2005/8/layout/orgChart1"/>
    <dgm:cxn modelId="{1E5BC886-D963-4DB2-865C-DD03534CF4DE}" type="presParOf" srcId="{D315F047-7D8F-4668-8E67-FBF952C9B326}" destId="{C9B79F86-3C05-4763-993D-18601EE2D770}" srcOrd="1" destOrd="0" presId="urn:microsoft.com/office/officeart/2005/8/layout/orgChart1"/>
    <dgm:cxn modelId="{FA33F535-9444-46E7-8CFB-5F850DB9C919}" type="presParOf" srcId="{46E4E15B-770C-4863-ABC9-AB22D1C4CE6B}" destId="{DBEA32D6-73BE-44A5-9E44-9D3BDF2160B1}" srcOrd="1" destOrd="0" presId="urn:microsoft.com/office/officeart/2005/8/layout/orgChart1"/>
    <dgm:cxn modelId="{2EBE65FB-DB17-42D0-87A9-BAEE178B7A4E}" type="presParOf" srcId="{DBEA32D6-73BE-44A5-9E44-9D3BDF2160B1}" destId="{18996D09-F5B9-48A1-964C-33614D07F48C}" srcOrd="0" destOrd="0" presId="urn:microsoft.com/office/officeart/2005/8/layout/orgChart1"/>
    <dgm:cxn modelId="{412EA716-B39E-4B28-9F46-D14544A636DA}" type="presParOf" srcId="{DBEA32D6-73BE-44A5-9E44-9D3BDF2160B1}" destId="{A5AD4C26-D68C-41BA-9F95-CC47A6C3FCFA}" srcOrd="1" destOrd="0" presId="urn:microsoft.com/office/officeart/2005/8/layout/orgChart1"/>
    <dgm:cxn modelId="{3548DD55-8991-4103-A601-A3463E87C95B}" type="presParOf" srcId="{A5AD4C26-D68C-41BA-9F95-CC47A6C3FCFA}" destId="{BBCFFB56-2EFB-4C45-A404-439FBC1DD425}" srcOrd="0" destOrd="0" presId="urn:microsoft.com/office/officeart/2005/8/layout/orgChart1"/>
    <dgm:cxn modelId="{2972D5C2-EBFE-45F7-8280-FC47C1F294E5}" type="presParOf" srcId="{BBCFFB56-2EFB-4C45-A404-439FBC1DD425}" destId="{7FA4C756-8255-4694-817A-ADF1C9C13460}" srcOrd="0" destOrd="0" presId="urn:microsoft.com/office/officeart/2005/8/layout/orgChart1"/>
    <dgm:cxn modelId="{1BDEEA76-80CD-4161-B0A3-6614BF72746C}" type="presParOf" srcId="{BBCFFB56-2EFB-4C45-A404-439FBC1DD425}" destId="{CCA20817-23D4-4B32-9B7D-B80459649482}" srcOrd="1" destOrd="0" presId="urn:microsoft.com/office/officeart/2005/8/layout/orgChart1"/>
    <dgm:cxn modelId="{2A793C79-4847-4090-839F-C00A214D0592}" type="presParOf" srcId="{A5AD4C26-D68C-41BA-9F95-CC47A6C3FCFA}" destId="{5B8E8277-0B64-43CF-990A-B053687F090C}" srcOrd="1" destOrd="0" presId="urn:microsoft.com/office/officeart/2005/8/layout/orgChart1"/>
    <dgm:cxn modelId="{C6049BE1-3D0E-4ECD-B1B6-BBC6DDEE1831}" type="presParOf" srcId="{A5AD4C26-D68C-41BA-9F95-CC47A6C3FCFA}" destId="{D0D31FCF-B083-45C7-AE1C-4B0316498CCE}" srcOrd="2" destOrd="0" presId="urn:microsoft.com/office/officeart/2005/8/layout/orgChart1"/>
    <dgm:cxn modelId="{2F2A2256-53E2-48B7-A745-462058812E93}" type="presParOf" srcId="{46E4E15B-770C-4863-ABC9-AB22D1C4CE6B}" destId="{30ABBB67-4437-46D1-802A-7BB5F42780F0}" srcOrd="2" destOrd="0" presId="urn:microsoft.com/office/officeart/2005/8/layout/orgChart1"/>
    <dgm:cxn modelId="{19C44B81-79B0-41BD-9084-4080CBDD7933}" type="presParOf" srcId="{059DC058-5068-4FE4-96B4-80DD385B9AF5}" destId="{6023F714-77A5-476E-BF8F-68898F6823D2}" srcOrd="2" destOrd="0" presId="urn:microsoft.com/office/officeart/2005/8/layout/orgChart1"/>
    <dgm:cxn modelId="{8E041BA0-DAF7-4B18-B23F-2E011905FF69}" type="presParOf" srcId="{059DC058-5068-4FE4-96B4-80DD385B9AF5}" destId="{5A9A527D-1766-42BB-A672-4EDAA24AB5AE}" srcOrd="3" destOrd="0" presId="urn:microsoft.com/office/officeart/2005/8/layout/orgChart1"/>
    <dgm:cxn modelId="{419061B3-45D6-4305-811F-52FF3542E6D6}" type="presParOf" srcId="{5A9A527D-1766-42BB-A672-4EDAA24AB5AE}" destId="{53C550CD-1DD8-475F-B506-43FC9BCB9FBB}" srcOrd="0" destOrd="0" presId="urn:microsoft.com/office/officeart/2005/8/layout/orgChart1"/>
    <dgm:cxn modelId="{A19FBF6C-026A-4FB3-A79B-40173A1E1E4D}" type="presParOf" srcId="{53C550CD-1DD8-475F-B506-43FC9BCB9FBB}" destId="{75DDE73A-E8F9-4B6A-9D4E-55EC98E8DB7A}" srcOrd="0" destOrd="0" presId="urn:microsoft.com/office/officeart/2005/8/layout/orgChart1"/>
    <dgm:cxn modelId="{D5BA117D-BFCC-4344-9224-C0401ED4B2DD}" type="presParOf" srcId="{53C550CD-1DD8-475F-B506-43FC9BCB9FBB}" destId="{6202823B-9FF9-4B40-BCDB-91ADF939F79A}" srcOrd="1" destOrd="0" presId="urn:microsoft.com/office/officeart/2005/8/layout/orgChart1"/>
    <dgm:cxn modelId="{353A4666-A182-4C2D-AAF0-B7715B5B787F}" type="presParOf" srcId="{5A9A527D-1766-42BB-A672-4EDAA24AB5AE}" destId="{E2A179DF-D622-42C8-A274-2D031B891422}" srcOrd="1" destOrd="0" presId="urn:microsoft.com/office/officeart/2005/8/layout/orgChart1"/>
    <dgm:cxn modelId="{3A3A19BC-26E5-4B43-A567-BDE0ADC67373}" type="presParOf" srcId="{E2A179DF-D622-42C8-A274-2D031B891422}" destId="{7155FE07-F543-4C92-BF8E-2B2973545A57}" srcOrd="0" destOrd="0" presId="urn:microsoft.com/office/officeart/2005/8/layout/orgChart1"/>
    <dgm:cxn modelId="{4BD13514-D464-4B79-B151-FED6FF5E7035}" type="presParOf" srcId="{E2A179DF-D622-42C8-A274-2D031B891422}" destId="{F9857865-1F70-4297-9726-EA731871E9B7}" srcOrd="1" destOrd="0" presId="urn:microsoft.com/office/officeart/2005/8/layout/orgChart1"/>
    <dgm:cxn modelId="{06D1AC6E-486B-442C-AB9A-3A6328F6E086}" type="presParOf" srcId="{F9857865-1F70-4297-9726-EA731871E9B7}" destId="{C674EEFF-B020-4275-B8B1-706E064539E4}" srcOrd="0" destOrd="0" presId="urn:microsoft.com/office/officeart/2005/8/layout/orgChart1"/>
    <dgm:cxn modelId="{DCBCCD3E-5E7C-455D-80FE-F97C27F66E08}" type="presParOf" srcId="{C674EEFF-B020-4275-B8B1-706E064539E4}" destId="{DD232035-0A03-409E-9E67-939551BE760C}" srcOrd="0" destOrd="0" presId="urn:microsoft.com/office/officeart/2005/8/layout/orgChart1"/>
    <dgm:cxn modelId="{571A0546-F7A7-49AD-88AA-26E5EC6B00A6}" type="presParOf" srcId="{C674EEFF-B020-4275-B8B1-706E064539E4}" destId="{89166161-7243-478E-BAE1-91A3E1A8E253}" srcOrd="1" destOrd="0" presId="urn:microsoft.com/office/officeart/2005/8/layout/orgChart1"/>
    <dgm:cxn modelId="{74633518-FF43-4883-9676-A569DA53AE5D}" type="presParOf" srcId="{F9857865-1F70-4297-9726-EA731871E9B7}" destId="{CA96E521-55D0-4E4B-8A21-B8C9D04ECAC8}" srcOrd="1" destOrd="0" presId="urn:microsoft.com/office/officeart/2005/8/layout/orgChart1"/>
    <dgm:cxn modelId="{E25704F7-16DB-4F49-884F-D539DC5078AF}" type="presParOf" srcId="{F9857865-1F70-4297-9726-EA731871E9B7}" destId="{0B19094C-9F21-4DFA-B123-47B26D99693A}" srcOrd="2" destOrd="0" presId="urn:microsoft.com/office/officeart/2005/8/layout/orgChart1"/>
    <dgm:cxn modelId="{E357567E-9DD0-4264-A102-7501DF0B8A13}" type="presParOf" srcId="{5A9A527D-1766-42BB-A672-4EDAA24AB5AE}" destId="{6D4FBAA9-6331-4CFA-905D-1173607E5447}" srcOrd="2" destOrd="0" presId="urn:microsoft.com/office/officeart/2005/8/layout/orgChart1"/>
    <dgm:cxn modelId="{320F6426-E584-416A-812F-693EED08931F}" type="presParOf" srcId="{059DC058-5068-4FE4-96B4-80DD385B9AF5}" destId="{656678CC-1222-4DBD-8A79-DFA866DA6B5A}" srcOrd="4" destOrd="0" presId="urn:microsoft.com/office/officeart/2005/8/layout/orgChart1"/>
    <dgm:cxn modelId="{87AE8C3A-6064-4681-BD04-A737129CBFA3}" type="presParOf" srcId="{059DC058-5068-4FE4-96B4-80DD385B9AF5}" destId="{728255F9-1476-4118-9143-28947FC11B76}" srcOrd="5" destOrd="0" presId="urn:microsoft.com/office/officeart/2005/8/layout/orgChart1"/>
    <dgm:cxn modelId="{CC89994D-564B-4DB2-90B7-06EEAA747C36}" type="presParOf" srcId="{728255F9-1476-4118-9143-28947FC11B76}" destId="{ABFD3773-0B14-4DB3-BAC8-F342DAED1DF8}" srcOrd="0" destOrd="0" presId="urn:microsoft.com/office/officeart/2005/8/layout/orgChart1"/>
    <dgm:cxn modelId="{667E6F75-C5A1-4BB1-ACEE-BBD5BDAE8B38}" type="presParOf" srcId="{ABFD3773-0B14-4DB3-BAC8-F342DAED1DF8}" destId="{8E6BD0EB-1ABE-4CE2-8D2E-A94DD692FC4A}" srcOrd="0" destOrd="0" presId="urn:microsoft.com/office/officeart/2005/8/layout/orgChart1"/>
    <dgm:cxn modelId="{507AA0E4-90DC-413B-A6E8-BAE645490A1E}" type="presParOf" srcId="{ABFD3773-0B14-4DB3-BAC8-F342DAED1DF8}" destId="{8624AC9B-36F2-450B-B4EB-A7332A77D448}" srcOrd="1" destOrd="0" presId="urn:microsoft.com/office/officeart/2005/8/layout/orgChart1"/>
    <dgm:cxn modelId="{B1C24A6A-2CA1-41D5-A089-A68FC9DA4F31}" type="presParOf" srcId="{728255F9-1476-4118-9143-28947FC11B76}" destId="{1C8DAF8B-AE7A-4F52-B190-68F85D527809}" srcOrd="1" destOrd="0" presId="urn:microsoft.com/office/officeart/2005/8/layout/orgChart1"/>
    <dgm:cxn modelId="{F374654A-452D-4C55-B24C-9CBE1A518056}" type="presParOf" srcId="{1C8DAF8B-AE7A-4F52-B190-68F85D527809}" destId="{0D0C9775-E3D8-4CA8-AA3E-4A0E461A3CCE}" srcOrd="0" destOrd="0" presId="urn:microsoft.com/office/officeart/2005/8/layout/orgChart1"/>
    <dgm:cxn modelId="{78FF819A-5268-4701-93E7-8DC753459BB9}" type="presParOf" srcId="{1C8DAF8B-AE7A-4F52-B190-68F85D527809}" destId="{EFB4A1AF-9F16-46A9-B81E-55BF03614E1D}" srcOrd="1" destOrd="0" presId="urn:microsoft.com/office/officeart/2005/8/layout/orgChart1"/>
    <dgm:cxn modelId="{A3CBFDAC-02C3-467B-8DAB-840C897B29D5}" type="presParOf" srcId="{EFB4A1AF-9F16-46A9-B81E-55BF03614E1D}" destId="{BB30349D-C2DD-4117-88B9-A9E1F0D14256}" srcOrd="0" destOrd="0" presId="urn:microsoft.com/office/officeart/2005/8/layout/orgChart1"/>
    <dgm:cxn modelId="{48F56139-2A2C-4022-8B68-58A6E3B6992B}" type="presParOf" srcId="{BB30349D-C2DD-4117-88B9-A9E1F0D14256}" destId="{471A1188-C448-4183-A810-05D30944323E}" srcOrd="0" destOrd="0" presId="urn:microsoft.com/office/officeart/2005/8/layout/orgChart1"/>
    <dgm:cxn modelId="{C3E6855B-EDA9-452A-B295-F904802C52F0}" type="presParOf" srcId="{BB30349D-C2DD-4117-88B9-A9E1F0D14256}" destId="{E24895B3-BF4D-4F8B-881D-33D079AAED88}" srcOrd="1" destOrd="0" presId="urn:microsoft.com/office/officeart/2005/8/layout/orgChart1"/>
    <dgm:cxn modelId="{3C5D221F-1779-45C0-AEF3-248B9422224C}" type="presParOf" srcId="{EFB4A1AF-9F16-46A9-B81E-55BF03614E1D}" destId="{4940F205-8DF3-4C55-A875-0D985AA15F04}" srcOrd="1" destOrd="0" presId="urn:microsoft.com/office/officeart/2005/8/layout/orgChart1"/>
    <dgm:cxn modelId="{CD8532CE-2C21-4684-A57D-094E89DCF067}" type="presParOf" srcId="{EFB4A1AF-9F16-46A9-B81E-55BF03614E1D}" destId="{A75310A0-99CB-444A-997A-807EB846FA09}" srcOrd="2" destOrd="0" presId="urn:microsoft.com/office/officeart/2005/8/layout/orgChart1"/>
    <dgm:cxn modelId="{2F57E0AA-6562-4DFE-93C2-49EEACBF5B1F}" type="presParOf" srcId="{728255F9-1476-4118-9143-28947FC11B76}" destId="{977E71BC-9259-421B-96C4-867AC35D79ED}" srcOrd="2" destOrd="0" presId="urn:microsoft.com/office/officeart/2005/8/layout/orgChart1"/>
    <dgm:cxn modelId="{AA6315A4-E062-498A-B535-8B1FD9F02CC6}" type="presParOf" srcId="{059DC058-5068-4FE4-96B4-80DD385B9AF5}" destId="{268EE26B-B194-43EF-84E4-1846BA363304}" srcOrd="6" destOrd="0" presId="urn:microsoft.com/office/officeart/2005/8/layout/orgChart1"/>
    <dgm:cxn modelId="{2426B259-E320-41AC-8C1B-2291AA7F4969}" type="presParOf" srcId="{059DC058-5068-4FE4-96B4-80DD385B9AF5}" destId="{81CA5799-05A6-42E6-9758-B4399E983ACD}" srcOrd="7" destOrd="0" presId="urn:microsoft.com/office/officeart/2005/8/layout/orgChart1"/>
    <dgm:cxn modelId="{7B720774-CC83-432E-830A-28CB7B6DA6AB}" type="presParOf" srcId="{81CA5799-05A6-42E6-9758-B4399E983ACD}" destId="{39914261-0897-4AB1-A2BF-7561246F22D4}" srcOrd="0" destOrd="0" presId="urn:microsoft.com/office/officeart/2005/8/layout/orgChart1"/>
    <dgm:cxn modelId="{31B5A67D-38F2-46F4-ABB5-94967BE16C96}" type="presParOf" srcId="{39914261-0897-4AB1-A2BF-7561246F22D4}" destId="{A38628F7-C947-4BD0-86FE-D17C43E66D4F}" srcOrd="0" destOrd="0" presId="urn:microsoft.com/office/officeart/2005/8/layout/orgChart1"/>
    <dgm:cxn modelId="{AE8F7AFC-5BB0-4E19-989A-50FFE2385303}" type="presParOf" srcId="{39914261-0897-4AB1-A2BF-7561246F22D4}" destId="{73658026-9188-4761-8AEE-183AB49DFA71}" srcOrd="1" destOrd="0" presId="urn:microsoft.com/office/officeart/2005/8/layout/orgChart1"/>
    <dgm:cxn modelId="{9EAF7124-ACD4-46E2-A1A2-E67DED8B8DE1}" type="presParOf" srcId="{81CA5799-05A6-42E6-9758-B4399E983ACD}" destId="{31B4FBD9-A3E4-4C71-9A62-ECF2D514D590}" srcOrd="1" destOrd="0" presId="urn:microsoft.com/office/officeart/2005/8/layout/orgChart1"/>
    <dgm:cxn modelId="{6083C45E-4538-420E-92E0-C71F2ECF7E19}" type="presParOf" srcId="{31B4FBD9-A3E4-4C71-9A62-ECF2D514D590}" destId="{64C30CAB-9BC6-425B-A137-079B88FFDAEF}" srcOrd="0" destOrd="0" presId="urn:microsoft.com/office/officeart/2005/8/layout/orgChart1"/>
    <dgm:cxn modelId="{1C26184F-86D8-4148-B63C-FD144DF72A60}" type="presParOf" srcId="{31B4FBD9-A3E4-4C71-9A62-ECF2D514D590}" destId="{2585C4FB-44B8-40D3-9D81-5012085BBA99}" srcOrd="1" destOrd="0" presId="urn:microsoft.com/office/officeart/2005/8/layout/orgChart1"/>
    <dgm:cxn modelId="{363CE2AB-A3AE-4062-B3BB-FE8DCCBDD69D}" type="presParOf" srcId="{2585C4FB-44B8-40D3-9D81-5012085BBA99}" destId="{B3E05E73-42E3-45DB-9B95-DD85F6D40D38}" srcOrd="0" destOrd="0" presId="urn:microsoft.com/office/officeart/2005/8/layout/orgChart1"/>
    <dgm:cxn modelId="{E2DF8C14-3017-4325-B4D1-49754DBEF353}" type="presParOf" srcId="{B3E05E73-42E3-45DB-9B95-DD85F6D40D38}" destId="{B097C679-0EFB-446D-8F15-34FFF32A7CD6}" srcOrd="0" destOrd="0" presId="urn:microsoft.com/office/officeart/2005/8/layout/orgChart1"/>
    <dgm:cxn modelId="{A7E041D9-4643-4E6F-B195-B714E7E8BD71}" type="presParOf" srcId="{B3E05E73-42E3-45DB-9B95-DD85F6D40D38}" destId="{6A52E0FF-2DA4-4420-BAAF-135BE7448B6D}" srcOrd="1" destOrd="0" presId="urn:microsoft.com/office/officeart/2005/8/layout/orgChart1"/>
    <dgm:cxn modelId="{07C95824-A8BE-43C2-8A2A-915C34E4EEAB}" type="presParOf" srcId="{2585C4FB-44B8-40D3-9D81-5012085BBA99}" destId="{1C0C59CA-70C8-407C-93C0-49065A930CAD}" srcOrd="1" destOrd="0" presId="urn:microsoft.com/office/officeart/2005/8/layout/orgChart1"/>
    <dgm:cxn modelId="{73A6CC74-5FCC-44DD-BACF-9644C3981F32}" type="presParOf" srcId="{2585C4FB-44B8-40D3-9D81-5012085BBA99}" destId="{2574BA6F-85C2-48F6-A10F-C9E9B4BCDB99}" srcOrd="2" destOrd="0" presId="urn:microsoft.com/office/officeart/2005/8/layout/orgChart1"/>
    <dgm:cxn modelId="{BE51A34C-0321-43ED-AE19-6E1CD788D1A6}" type="presParOf" srcId="{81CA5799-05A6-42E6-9758-B4399E983ACD}" destId="{B309BF75-4B9B-40D8-9D4B-3FB8BB5412A3}" srcOrd="2" destOrd="0" presId="urn:microsoft.com/office/officeart/2005/8/layout/orgChart1"/>
    <dgm:cxn modelId="{E1775D5D-DB90-4105-B973-D1509C4D86B5}" type="presParOf" srcId="{059DC058-5068-4FE4-96B4-80DD385B9AF5}" destId="{A4C4081C-A9C1-45D6-9D89-93612A019188}" srcOrd="8" destOrd="0" presId="urn:microsoft.com/office/officeart/2005/8/layout/orgChart1"/>
    <dgm:cxn modelId="{70EA52A4-4D59-4643-8F42-3962FD68DA5B}" type="presParOf" srcId="{059DC058-5068-4FE4-96B4-80DD385B9AF5}" destId="{40C0E77E-0BCE-4C07-99D7-25D03E733969}" srcOrd="9" destOrd="0" presId="urn:microsoft.com/office/officeart/2005/8/layout/orgChart1"/>
    <dgm:cxn modelId="{878D585C-65B3-43CF-BA33-6E6D324BBE89}" type="presParOf" srcId="{40C0E77E-0BCE-4C07-99D7-25D03E733969}" destId="{60DF808F-1BD9-414C-8B09-1E42923249D9}" srcOrd="0" destOrd="0" presId="urn:microsoft.com/office/officeart/2005/8/layout/orgChart1"/>
    <dgm:cxn modelId="{E735970E-22F3-4C57-92B8-4D144EE499AA}" type="presParOf" srcId="{60DF808F-1BD9-414C-8B09-1E42923249D9}" destId="{1A4D4385-22CB-4975-8E0F-BE76A5EAAE1C}" srcOrd="0" destOrd="0" presId="urn:microsoft.com/office/officeart/2005/8/layout/orgChart1"/>
    <dgm:cxn modelId="{648C2D60-C370-4A4E-B59D-E936F0BF58FC}" type="presParOf" srcId="{60DF808F-1BD9-414C-8B09-1E42923249D9}" destId="{D0A7D0E3-CC5B-41A7-A68E-74BAE0604565}" srcOrd="1" destOrd="0" presId="urn:microsoft.com/office/officeart/2005/8/layout/orgChart1"/>
    <dgm:cxn modelId="{2D64C433-3356-47D3-B288-03D1ED9B7757}" type="presParOf" srcId="{40C0E77E-0BCE-4C07-99D7-25D03E733969}" destId="{E53A704E-C736-44A8-9C1B-B5145CE2A165}" srcOrd="1" destOrd="0" presId="urn:microsoft.com/office/officeart/2005/8/layout/orgChart1"/>
    <dgm:cxn modelId="{1EEAD058-E246-41EB-AFAE-1A822188A2CC}" type="presParOf" srcId="{E53A704E-C736-44A8-9C1B-B5145CE2A165}" destId="{B1EB6D56-6A42-4CBA-96F2-310CE85B2162}" srcOrd="0" destOrd="0" presId="urn:microsoft.com/office/officeart/2005/8/layout/orgChart1"/>
    <dgm:cxn modelId="{41D1C4C3-5780-4CD2-A190-3A1A1DA57FB3}" type="presParOf" srcId="{E53A704E-C736-44A8-9C1B-B5145CE2A165}" destId="{9AAA64CA-2CFB-4BD8-A86E-0777210BC903}" srcOrd="1" destOrd="0" presId="urn:microsoft.com/office/officeart/2005/8/layout/orgChart1"/>
    <dgm:cxn modelId="{A4D6F546-D49B-4CA8-8E8B-E19C57317DE0}" type="presParOf" srcId="{9AAA64CA-2CFB-4BD8-A86E-0777210BC903}" destId="{19D1972D-B726-4488-A8B5-9333332AC863}" srcOrd="0" destOrd="0" presId="urn:microsoft.com/office/officeart/2005/8/layout/orgChart1"/>
    <dgm:cxn modelId="{45858ACB-0684-4EE5-AB11-5AA6A4457A7B}" type="presParOf" srcId="{19D1972D-B726-4488-A8B5-9333332AC863}" destId="{FD942D02-C2D0-4F22-AE52-DEB4171B5D51}" srcOrd="0" destOrd="0" presId="urn:microsoft.com/office/officeart/2005/8/layout/orgChart1"/>
    <dgm:cxn modelId="{11A53B85-8A26-49B2-9168-7038748B1382}" type="presParOf" srcId="{19D1972D-B726-4488-A8B5-9333332AC863}" destId="{919829A3-8FDE-42D5-A79D-11379159B59D}" srcOrd="1" destOrd="0" presId="urn:microsoft.com/office/officeart/2005/8/layout/orgChart1"/>
    <dgm:cxn modelId="{9E296231-E718-48E3-9D9F-92F949F87341}" type="presParOf" srcId="{9AAA64CA-2CFB-4BD8-A86E-0777210BC903}" destId="{8E93A50C-68C9-4563-85F6-05104BF915F8}" srcOrd="1" destOrd="0" presId="urn:microsoft.com/office/officeart/2005/8/layout/orgChart1"/>
    <dgm:cxn modelId="{A7AEFA54-5ECC-4E9A-92F5-8BCEBAA08450}" type="presParOf" srcId="{9AAA64CA-2CFB-4BD8-A86E-0777210BC903}" destId="{B163B65E-66F4-426A-B157-5F5DBD5E3581}" srcOrd="2" destOrd="0" presId="urn:microsoft.com/office/officeart/2005/8/layout/orgChart1"/>
    <dgm:cxn modelId="{EC6EE161-203B-4F11-9D0E-B70C76D67C9F}" type="presParOf" srcId="{40C0E77E-0BCE-4C07-99D7-25D03E733969}" destId="{F50B9DF8-B196-42EE-8475-8AFBCB848E10}" srcOrd="2" destOrd="0" presId="urn:microsoft.com/office/officeart/2005/8/layout/orgChart1"/>
    <dgm:cxn modelId="{877D7729-DAFA-4612-90B6-ACB21862D85A}" type="presParOf" srcId="{059DC058-5068-4FE4-96B4-80DD385B9AF5}" destId="{C5D6E416-FE25-48F5-B694-3DC548D80F71}" srcOrd="10" destOrd="0" presId="urn:microsoft.com/office/officeart/2005/8/layout/orgChart1"/>
    <dgm:cxn modelId="{DF98D3A2-5347-4D4C-934D-7580BE25FC54}" type="presParOf" srcId="{059DC058-5068-4FE4-96B4-80DD385B9AF5}" destId="{FCB732E3-E5EF-4D86-AEFB-8F744DA7D49C}" srcOrd="11" destOrd="0" presId="urn:microsoft.com/office/officeart/2005/8/layout/orgChart1"/>
    <dgm:cxn modelId="{97BE7347-A05D-42F8-BDA9-201740B77C93}" type="presParOf" srcId="{FCB732E3-E5EF-4D86-AEFB-8F744DA7D49C}" destId="{F9B50A58-0D76-4F06-AF98-82E336A9F3A7}" srcOrd="0" destOrd="0" presId="urn:microsoft.com/office/officeart/2005/8/layout/orgChart1"/>
    <dgm:cxn modelId="{465E8616-369F-49F8-92FF-8CD118027286}" type="presParOf" srcId="{F9B50A58-0D76-4F06-AF98-82E336A9F3A7}" destId="{B3F29D8A-7F84-451E-A080-205F57462D26}" srcOrd="0" destOrd="0" presId="urn:microsoft.com/office/officeart/2005/8/layout/orgChart1"/>
    <dgm:cxn modelId="{D4388B3F-3484-4483-B88C-FE5B2A0F15B4}" type="presParOf" srcId="{F9B50A58-0D76-4F06-AF98-82E336A9F3A7}" destId="{AFACFD97-2F28-442D-A8E1-2934362D0D3E}" srcOrd="1" destOrd="0" presId="urn:microsoft.com/office/officeart/2005/8/layout/orgChart1"/>
    <dgm:cxn modelId="{0BA60902-9710-40F3-9660-F5D8791EB496}" type="presParOf" srcId="{FCB732E3-E5EF-4D86-AEFB-8F744DA7D49C}" destId="{92DB8A4B-1862-41C9-8AF9-4BF70EAD5AD6}" srcOrd="1" destOrd="0" presId="urn:microsoft.com/office/officeart/2005/8/layout/orgChart1"/>
    <dgm:cxn modelId="{766D1365-7D10-4F25-9BFD-38F5E6ABAD79}" type="presParOf" srcId="{FCB732E3-E5EF-4D86-AEFB-8F744DA7D49C}" destId="{F39733B4-C12B-4C24-AAC8-9FD63F49BD47}" srcOrd="2" destOrd="0" presId="urn:microsoft.com/office/officeart/2005/8/layout/orgChart1"/>
    <dgm:cxn modelId="{97504541-0C1D-4E54-8BF7-FB1711A6C64A}" type="presParOf" srcId="{D449F96E-115C-45C6-9EB4-AA0AE8F5F16D}" destId="{7521E2DB-637D-4E14-9A6B-575569ECFE01}" srcOrd="2" destOrd="0" presId="urn:microsoft.com/office/officeart/2005/8/layout/orgChart1"/>
    <dgm:cxn modelId="{7532E297-832F-4CF6-81EA-79CA0B002815}" type="presParOf" srcId="{D1F70583-D1A7-45FB-9A16-E1AC3EEA4A5A}" destId="{D9C0F4D6-69AC-4D5D-86D2-DC9066E9B7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6E416-FE25-48F5-B694-3DC548D80F71}">
      <dsp:nvSpPr>
        <dsp:cNvPr id="0" name=""/>
        <dsp:cNvSpPr/>
      </dsp:nvSpPr>
      <dsp:spPr>
        <a:xfrm>
          <a:off x="8115773" y="1722409"/>
          <a:ext cx="5622862" cy="31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86"/>
              </a:lnTo>
              <a:lnTo>
                <a:pt x="5622862" y="164986"/>
              </a:lnTo>
              <a:lnTo>
                <a:pt x="5622862" y="314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EB6D56-6A42-4CBA-96F2-310CE85B2162}">
      <dsp:nvSpPr>
        <dsp:cNvPr id="0" name=""/>
        <dsp:cNvSpPr/>
      </dsp:nvSpPr>
      <dsp:spPr>
        <a:xfrm>
          <a:off x="11822771" y="3013561"/>
          <a:ext cx="91440" cy="340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0989"/>
              </a:lnTo>
              <a:lnTo>
                <a:pt x="47084" y="190989"/>
              </a:lnTo>
              <a:lnTo>
                <a:pt x="47084" y="3402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4081C-A9C1-45D6-9D89-93612A019188}">
      <dsp:nvSpPr>
        <dsp:cNvPr id="0" name=""/>
        <dsp:cNvSpPr/>
      </dsp:nvSpPr>
      <dsp:spPr>
        <a:xfrm>
          <a:off x="8115773" y="1722409"/>
          <a:ext cx="3752718" cy="320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64"/>
              </a:lnTo>
              <a:lnTo>
                <a:pt x="3752718" y="170964"/>
              </a:lnTo>
              <a:lnTo>
                <a:pt x="3752718" y="3202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30CAB-9BC6-425B-A137-079B88FFDAEF}">
      <dsp:nvSpPr>
        <dsp:cNvPr id="0" name=""/>
        <dsp:cNvSpPr/>
      </dsp:nvSpPr>
      <dsp:spPr>
        <a:xfrm>
          <a:off x="4067932" y="2982430"/>
          <a:ext cx="91440" cy="298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5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8EE26B-B194-43EF-84E4-1846BA363304}">
      <dsp:nvSpPr>
        <dsp:cNvPr id="0" name=""/>
        <dsp:cNvSpPr/>
      </dsp:nvSpPr>
      <dsp:spPr>
        <a:xfrm>
          <a:off x="4113652" y="1722409"/>
          <a:ext cx="4002121" cy="314244"/>
        </a:xfrm>
        <a:custGeom>
          <a:avLst/>
          <a:gdLst/>
          <a:ahLst/>
          <a:cxnLst/>
          <a:rect l="0" t="0" r="0" b="0"/>
          <a:pathLst>
            <a:path>
              <a:moveTo>
                <a:pt x="4002121" y="0"/>
              </a:moveTo>
              <a:lnTo>
                <a:pt x="4002121" y="164986"/>
              </a:lnTo>
              <a:lnTo>
                <a:pt x="0" y="164986"/>
              </a:lnTo>
              <a:lnTo>
                <a:pt x="0" y="314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C9775-E3D8-4CA8-AA3E-4A0E461A3CCE}">
      <dsp:nvSpPr>
        <dsp:cNvPr id="0" name=""/>
        <dsp:cNvSpPr/>
      </dsp:nvSpPr>
      <dsp:spPr>
        <a:xfrm>
          <a:off x="9552133" y="3007427"/>
          <a:ext cx="91440" cy="2837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538"/>
              </a:lnTo>
              <a:lnTo>
                <a:pt x="46743" y="134538"/>
              </a:lnTo>
              <a:lnTo>
                <a:pt x="46743" y="2837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678CC-1222-4DBD-8A79-DFA866DA6B5A}">
      <dsp:nvSpPr>
        <dsp:cNvPr id="0" name=""/>
        <dsp:cNvSpPr/>
      </dsp:nvSpPr>
      <dsp:spPr>
        <a:xfrm>
          <a:off x="8115773" y="1722409"/>
          <a:ext cx="1482080" cy="31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986"/>
              </a:lnTo>
              <a:lnTo>
                <a:pt x="1482080" y="164986"/>
              </a:lnTo>
              <a:lnTo>
                <a:pt x="1482080" y="314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5FE07-F543-4C92-BF8E-2B2973545A57}">
      <dsp:nvSpPr>
        <dsp:cNvPr id="0" name=""/>
        <dsp:cNvSpPr/>
      </dsp:nvSpPr>
      <dsp:spPr>
        <a:xfrm>
          <a:off x="7013066" y="3011919"/>
          <a:ext cx="91440" cy="2821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2860"/>
              </a:lnTo>
              <a:lnTo>
                <a:pt x="47610" y="132860"/>
              </a:lnTo>
              <a:lnTo>
                <a:pt x="47610" y="2821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3F714-77A5-476E-BF8F-68898F6823D2}">
      <dsp:nvSpPr>
        <dsp:cNvPr id="0" name=""/>
        <dsp:cNvSpPr/>
      </dsp:nvSpPr>
      <dsp:spPr>
        <a:xfrm>
          <a:off x="7058786" y="1722409"/>
          <a:ext cx="1056987" cy="314912"/>
        </a:xfrm>
        <a:custGeom>
          <a:avLst/>
          <a:gdLst/>
          <a:ahLst/>
          <a:cxnLst/>
          <a:rect l="0" t="0" r="0" b="0"/>
          <a:pathLst>
            <a:path>
              <a:moveTo>
                <a:pt x="1056987" y="0"/>
              </a:moveTo>
              <a:lnTo>
                <a:pt x="1056987" y="165654"/>
              </a:lnTo>
              <a:lnTo>
                <a:pt x="0" y="165654"/>
              </a:lnTo>
              <a:lnTo>
                <a:pt x="0" y="3149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996D09-F5B9-48A1-964C-33614D07F48C}">
      <dsp:nvSpPr>
        <dsp:cNvPr id="0" name=""/>
        <dsp:cNvSpPr/>
      </dsp:nvSpPr>
      <dsp:spPr>
        <a:xfrm>
          <a:off x="1732786" y="3007427"/>
          <a:ext cx="91440" cy="2866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388"/>
              </a:lnTo>
              <a:lnTo>
                <a:pt x="46743" y="137388"/>
              </a:lnTo>
              <a:lnTo>
                <a:pt x="46743" y="2866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EE155-01BC-49DB-826E-E2CA16703118}">
      <dsp:nvSpPr>
        <dsp:cNvPr id="0" name=""/>
        <dsp:cNvSpPr/>
      </dsp:nvSpPr>
      <dsp:spPr>
        <a:xfrm>
          <a:off x="1778506" y="1722409"/>
          <a:ext cx="6337266" cy="314244"/>
        </a:xfrm>
        <a:custGeom>
          <a:avLst/>
          <a:gdLst/>
          <a:ahLst/>
          <a:cxnLst/>
          <a:rect l="0" t="0" r="0" b="0"/>
          <a:pathLst>
            <a:path>
              <a:moveTo>
                <a:pt x="6337266" y="0"/>
              </a:moveTo>
              <a:lnTo>
                <a:pt x="6337266" y="164986"/>
              </a:lnTo>
              <a:lnTo>
                <a:pt x="0" y="164986"/>
              </a:lnTo>
              <a:lnTo>
                <a:pt x="0" y="3142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6E7D9D-ED11-4EE9-B639-DAE1E517D887}">
      <dsp:nvSpPr>
        <dsp:cNvPr id="0" name=""/>
        <dsp:cNvSpPr/>
      </dsp:nvSpPr>
      <dsp:spPr>
        <a:xfrm>
          <a:off x="8070053" y="713142"/>
          <a:ext cx="91440" cy="2985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85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E848B-0D15-41B4-A789-306F96D5F410}">
      <dsp:nvSpPr>
        <dsp:cNvPr id="0" name=""/>
        <dsp:cNvSpPr/>
      </dsp:nvSpPr>
      <dsp:spPr>
        <a:xfrm>
          <a:off x="6918903" y="2391"/>
          <a:ext cx="2393740" cy="71075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2"/>
              </a:solidFill>
            </a:rPr>
            <a:t>OStD</a:t>
          </a:r>
          <a:r>
            <a:rPr lang="de-DE" sz="1000" kern="1200" dirty="0" smtClean="0">
              <a:solidFill>
                <a:schemeClr val="tx2"/>
              </a:solidFill>
            </a:rPr>
            <a:t>‘</a:t>
          </a:r>
          <a:r>
            <a:rPr lang="en-US" sz="1000" kern="1200" dirty="0" smtClean="0">
              <a:solidFill>
                <a:schemeClr val="tx2"/>
              </a:solidFill>
            </a:rPr>
            <a:t>in Gsell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>
              <a:solidFill>
                <a:schemeClr val="tx2"/>
              </a:solidFill>
            </a:rPr>
            <a:t>Schulleiterin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6953599" y="37087"/>
        <a:ext cx="2324348" cy="641359"/>
      </dsp:txXfrm>
    </dsp:sp>
    <dsp:sp modelId="{7F0F91CE-104A-4B01-8916-334CC138178C}">
      <dsp:nvSpPr>
        <dsp:cNvPr id="0" name=""/>
        <dsp:cNvSpPr/>
      </dsp:nvSpPr>
      <dsp:spPr>
        <a:xfrm>
          <a:off x="6915733" y="1011658"/>
          <a:ext cx="2400080" cy="71075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StD</a:t>
          </a:r>
          <a:r>
            <a:rPr lang="de-DE" sz="1000" kern="1200" dirty="0" smtClean="0">
              <a:solidFill>
                <a:schemeClr val="tx2"/>
              </a:solidFill>
            </a:rPr>
            <a:t> Erzberger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Stellv. Schulleiter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6950429" y="1046354"/>
        <a:ext cx="2330688" cy="641359"/>
      </dsp:txXfrm>
    </dsp:sp>
    <dsp:sp modelId="{46B833A2-DC57-47AC-8D13-70D589FD1D2C}">
      <dsp:nvSpPr>
        <dsp:cNvPr id="0" name=""/>
        <dsp:cNvSpPr/>
      </dsp:nvSpPr>
      <dsp:spPr>
        <a:xfrm>
          <a:off x="1067755" y="2036654"/>
          <a:ext cx="1421503" cy="97077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StD</a:t>
          </a:r>
          <a:r>
            <a:rPr lang="de-DE" sz="1000" kern="1200" dirty="0" smtClean="0">
              <a:solidFill>
                <a:schemeClr val="tx2"/>
              </a:solidFill>
            </a:rPr>
            <a:t> Stanger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Abteilungsleitung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Berufsschule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1115144" y="2084043"/>
        <a:ext cx="1326725" cy="875994"/>
      </dsp:txXfrm>
    </dsp:sp>
    <dsp:sp modelId="{7FA4C756-8255-4694-817A-ADF1C9C13460}">
      <dsp:nvSpPr>
        <dsp:cNvPr id="0" name=""/>
        <dsp:cNvSpPr/>
      </dsp:nvSpPr>
      <dsp:spPr>
        <a:xfrm>
          <a:off x="1038905" y="3294073"/>
          <a:ext cx="1481248" cy="97077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OStR‘in</a:t>
          </a:r>
          <a:r>
            <a:rPr lang="de-DE" sz="1000" kern="1200" dirty="0" smtClean="0">
              <a:solidFill>
                <a:schemeClr val="tx2"/>
              </a:solidFill>
            </a:rPr>
            <a:t> Ochs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Stellv. Abteilungsleiterin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StR‘in</a:t>
          </a:r>
          <a:r>
            <a:rPr lang="de-DE" sz="1000" kern="1200" dirty="0" smtClean="0">
              <a:solidFill>
                <a:schemeClr val="tx2"/>
              </a:solidFill>
            </a:rPr>
            <a:t> Maier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err="1" smtClean="0">
              <a:solidFill>
                <a:schemeClr val="tx2"/>
              </a:solidFill>
            </a:rPr>
            <a:t>StR</a:t>
          </a:r>
          <a:r>
            <a:rPr lang="de-DE" sz="1000" kern="1200" dirty="0" smtClean="0">
              <a:solidFill>
                <a:schemeClr val="tx2"/>
              </a:solidFill>
            </a:rPr>
            <a:t> Stickel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Assistent/in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1086294" y="3341462"/>
        <a:ext cx="1386470" cy="875994"/>
      </dsp:txXfrm>
    </dsp:sp>
    <dsp:sp modelId="{75DDE73A-E8F9-4B6A-9D4E-55EC98E8DB7A}">
      <dsp:nvSpPr>
        <dsp:cNvPr id="0" name=""/>
        <dsp:cNvSpPr/>
      </dsp:nvSpPr>
      <dsp:spPr>
        <a:xfrm>
          <a:off x="6122733" y="2037322"/>
          <a:ext cx="1872105" cy="974596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StD‘in</a:t>
          </a:r>
          <a:r>
            <a:rPr lang="de-DE" sz="1000" kern="1200" dirty="0" smtClean="0">
              <a:solidFill>
                <a:schemeClr val="tx2"/>
              </a:solidFill>
            </a:rPr>
            <a:t> Dr. Heinrich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Abteilungsleitung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3- und 6-jähriges 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Technisches Gymnasium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6170309" y="2084898"/>
        <a:ext cx="1776953" cy="879444"/>
      </dsp:txXfrm>
    </dsp:sp>
    <dsp:sp modelId="{DD232035-0A03-409E-9E67-939551BE760C}">
      <dsp:nvSpPr>
        <dsp:cNvPr id="0" name=""/>
        <dsp:cNvSpPr/>
      </dsp:nvSpPr>
      <dsp:spPr>
        <a:xfrm>
          <a:off x="6223369" y="3294037"/>
          <a:ext cx="1674615" cy="97077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</a:t>
          </a:r>
          <a:r>
            <a:rPr lang="de-DE" sz="1000" kern="1200" dirty="0" smtClean="0">
              <a:solidFill>
                <a:schemeClr val="tx2"/>
              </a:solidFill>
            </a:rPr>
            <a:t> Riedel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Bereichsleitung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Mittelstufe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</a:t>
          </a:r>
          <a:r>
            <a:rPr lang="de-DE" sz="1000" kern="1200" dirty="0" smtClean="0">
              <a:solidFill>
                <a:schemeClr val="tx2"/>
              </a:solidFill>
            </a:rPr>
            <a:t> Gützkow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Assistent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6270758" y="3341426"/>
        <a:ext cx="1579837" cy="875994"/>
      </dsp:txXfrm>
    </dsp:sp>
    <dsp:sp modelId="{8E6BD0EB-1ABE-4CE2-8D2E-A94DD692FC4A}">
      <dsp:nvSpPr>
        <dsp:cNvPr id="0" name=""/>
        <dsp:cNvSpPr/>
      </dsp:nvSpPr>
      <dsp:spPr>
        <a:xfrm>
          <a:off x="8496387" y="2036654"/>
          <a:ext cx="2202931" cy="97077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StD‘in</a:t>
          </a:r>
          <a:r>
            <a:rPr lang="de-DE" sz="1000" kern="1200" dirty="0" smtClean="0">
              <a:solidFill>
                <a:schemeClr val="tx2"/>
              </a:solidFill>
            </a:rPr>
            <a:t> Linke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Abteilungsleitung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Berufskolleg, Berufsfachschule,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Vorqualifizierungsjahr  Arbeit/Beruf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8543776" y="2084043"/>
        <a:ext cx="2108153" cy="875994"/>
      </dsp:txXfrm>
    </dsp:sp>
    <dsp:sp modelId="{471A1188-C448-4183-A810-05D30944323E}">
      <dsp:nvSpPr>
        <dsp:cNvPr id="0" name=""/>
        <dsp:cNvSpPr/>
      </dsp:nvSpPr>
      <dsp:spPr>
        <a:xfrm>
          <a:off x="8498434" y="3291223"/>
          <a:ext cx="2200884" cy="96977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</a:t>
          </a:r>
          <a:r>
            <a:rPr lang="de-DE" sz="1000" kern="1200" dirty="0" smtClean="0">
              <a:solidFill>
                <a:schemeClr val="tx2"/>
              </a:solidFill>
            </a:rPr>
            <a:t> Uhse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Bereichsleitung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Vorqualifizierungsjahr  Arbeit/Beruf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8545774" y="3338563"/>
        <a:ext cx="2106204" cy="875090"/>
      </dsp:txXfrm>
    </dsp:sp>
    <dsp:sp modelId="{A38628F7-C947-4BD0-86FE-D17C43E66D4F}">
      <dsp:nvSpPr>
        <dsp:cNvPr id="0" name=""/>
        <dsp:cNvSpPr/>
      </dsp:nvSpPr>
      <dsp:spPr>
        <a:xfrm>
          <a:off x="3402900" y="2036654"/>
          <a:ext cx="1421503" cy="94577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StD</a:t>
          </a:r>
          <a:r>
            <a:rPr lang="de-DE" sz="1000" kern="1200" dirty="0" smtClean="0">
              <a:solidFill>
                <a:schemeClr val="tx2"/>
              </a:solidFill>
            </a:rPr>
            <a:t> Klumpp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Abteilungsleitung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Fachschule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Meisterschule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3449069" y="2082823"/>
        <a:ext cx="1329165" cy="853437"/>
      </dsp:txXfrm>
    </dsp:sp>
    <dsp:sp modelId="{B097C679-0EFB-446D-8F15-34FFF32A7CD6}">
      <dsp:nvSpPr>
        <dsp:cNvPr id="0" name=""/>
        <dsp:cNvSpPr/>
      </dsp:nvSpPr>
      <dsp:spPr>
        <a:xfrm>
          <a:off x="3429077" y="3280945"/>
          <a:ext cx="1369149" cy="969045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</a:t>
          </a:r>
          <a:r>
            <a:rPr lang="de-DE" sz="1000" kern="1200" dirty="0" smtClean="0">
              <a:solidFill>
                <a:schemeClr val="tx2"/>
              </a:solidFill>
            </a:rPr>
            <a:t> Dr. Luginger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Assistent Fach-/ Meisterschule</a:t>
          </a:r>
        </a:p>
      </dsp:txBody>
      <dsp:txXfrm>
        <a:off x="3476382" y="3328250"/>
        <a:ext cx="1274539" cy="874435"/>
      </dsp:txXfrm>
    </dsp:sp>
    <dsp:sp modelId="{1A4D4385-22CB-4975-8E0F-BE76A5EAAE1C}">
      <dsp:nvSpPr>
        <dsp:cNvPr id="0" name=""/>
        <dsp:cNvSpPr/>
      </dsp:nvSpPr>
      <dsp:spPr>
        <a:xfrm>
          <a:off x="11157740" y="2042631"/>
          <a:ext cx="1421503" cy="97092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GSR Schöck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Leitung Werkstatt</a:t>
          </a:r>
          <a:br>
            <a:rPr lang="de-DE" sz="1000" kern="1200" dirty="0" smtClean="0">
              <a:solidFill>
                <a:schemeClr val="tx2"/>
              </a:solidFill>
            </a:rPr>
          </a:br>
          <a:r>
            <a:rPr lang="de-DE" sz="1000" kern="1200" dirty="0" smtClean="0">
              <a:solidFill>
                <a:schemeClr val="tx2"/>
              </a:solidFill>
            </a:rPr>
            <a:t>Direktionsassistent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11205137" y="2090028"/>
        <a:ext cx="1326709" cy="876135"/>
      </dsp:txXfrm>
    </dsp:sp>
    <dsp:sp modelId="{FD942D02-C2D0-4F22-AE52-DEB4171B5D51}">
      <dsp:nvSpPr>
        <dsp:cNvPr id="0" name=""/>
        <dsp:cNvSpPr/>
      </dsp:nvSpPr>
      <dsp:spPr>
        <a:xfrm>
          <a:off x="11164556" y="3353808"/>
          <a:ext cx="1410600" cy="913393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TOL Lang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Assistent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11209144" y="3398396"/>
        <a:ext cx="1321424" cy="824217"/>
      </dsp:txXfrm>
    </dsp:sp>
    <dsp:sp modelId="{B3F29D8A-7F84-451E-A080-205F57462D26}">
      <dsp:nvSpPr>
        <dsp:cNvPr id="0" name=""/>
        <dsp:cNvSpPr/>
      </dsp:nvSpPr>
      <dsp:spPr>
        <a:xfrm>
          <a:off x="13027883" y="2036654"/>
          <a:ext cx="1421503" cy="97092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err="1" smtClean="0">
              <a:solidFill>
                <a:schemeClr val="tx2"/>
              </a:solidFill>
            </a:rPr>
            <a:t>OStR</a:t>
          </a:r>
          <a:r>
            <a:rPr lang="de-DE" sz="1000" kern="1200" dirty="0" smtClean="0">
              <a:solidFill>
                <a:schemeClr val="tx2"/>
              </a:solidFill>
            </a:rPr>
            <a:t> Kniehl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000" kern="1200" dirty="0" smtClean="0">
              <a:solidFill>
                <a:schemeClr val="tx2"/>
              </a:solidFill>
            </a:rPr>
            <a:t>Direktionsassistent</a:t>
          </a:r>
          <a:endParaRPr lang="de-DE" sz="1000" kern="1200" dirty="0">
            <a:solidFill>
              <a:schemeClr val="tx2"/>
            </a:solidFill>
          </a:endParaRPr>
        </a:p>
      </dsp:txBody>
      <dsp:txXfrm>
        <a:off x="13075280" y="2084051"/>
        <a:ext cx="1326709" cy="876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50170" y="2236952"/>
            <a:ext cx="15301915" cy="154352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00340" y="4080511"/>
            <a:ext cx="1260157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4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7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29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4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77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59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52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76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3051635" y="288379"/>
            <a:ext cx="4050506" cy="61440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00113" y="288379"/>
            <a:ext cx="11851481" cy="614409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01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49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2054" y="4627249"/>
            <a:ext cx="15301915" cy="1430178"/>
          </a:xfrm>
        </p:spPr>
        <p:txBody>
          <a:bodyPr anchor="t"/>
          <a:lstStyle>
            <a:lvl1pPr algn="l">
              <a:defRPr sz="1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22054" y="3052057"/>
            <a:ext cx="15301915" cy="1575196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8243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6486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4729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7297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91215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945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27702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45945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4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00116" y="1680210"/>
            <a:ext cx="7950994" cy="475226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151144" y="1680210"/>
            <a:ext cx="7950994" cy="475226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93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00116" y="1611871"/>
            <a:ext cx="7954119" cy="67175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82431" indent="0">
              <a:buNone/>
              <a:defRPr sz="800" b="1"/>
            </a:lvl2pPr>
            <a:lvl3pPr marL="364863" indent="0">
              <a:buNone/>
              <a:defRPr sz="700" b="1"/>
            </a:lvl3pPr>
            <a:lvl4pPr marL="547295" indent="0">
              <a:buNone/>
              <a:defRPr sz="600" b="1"/>
            </a:lvl4pPr>
            <a:lvl5pPr marL="729726" indent="0">
              <a:buNone/>
              <a:defRPr sz="600" b="1"/>
            </a:lvl5pPr>
            <a:lvl6pPr marL="912158" indent="0">
              <a:buNone/>
              <a:defRPr sz="600" b="1"/>
            </a:lvl6pPr>
            <a:lvl7pPr marL="1094589" indent="0">
              <a:buNone/>
              <a:defRPr sz="600" b="1"/>
            </a:lvl7pPr>
            <a:lvl8pPr marL="1277021" indent="0">
              <a:buNone/>
              <a:defRPr sz="600" b="1"/>
            </a:lvl8pPr>
            <a:lvl9pPr marL="1459453" indent="0">
              <a:buNone/>
              <a:defRPr sz="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00116" y="2283625"/>
            <a:ext cx="7954119" cy="414885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9144895" y="1611871"/>
            <a:ext cx="7957245" cy="671754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82431" indent="0">
              <a:buNone/>
              <a:defRPr sz="800" b="1"/>
            </a:lvl2pPr>
            <a:lvl3pPr marL="364863" indent="0">
              <a:buNone/>
              <a:defRPr sz="700" b="1"/>
            </a:lvl3pPr>
            <a:lvl4pPr marL="547295" indent="0">
              <a:buNone/>
              <a:defRPr sz="600" b="1"/>
            </a:lvl4pPr>
            <a:lvl5pPr marL="729726" indent="0">
              <a:buNone/>
              <a:defRPr sz="600" b="1"/>
            </a:lvl5pPr>
            <a:lvl6pPr marL="912158" indent="0">
              <a:buNone/>
              <a:defRPr sz="600" b="1"/>
            </a:lvl6pPr>
            <a:lvl7pPr marL="1094589" indent="0">
              <a:buNone/>
              <a:defRPr sz="600" b="1"/>
            </a:lvl7pPr>
            <a:lvl8pPr marL="1277021" indent="0">
              <a:buNone/>
              <a:defRPr sz="600" b="1"/>
            </a:lvl8pPr>
            <a:lvl9pPr marL="1459453" indent="0">
              <a:buNone/>
              <a:defRPr sz="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9144895" y="2283625"/>
            <a:ext cx="7957245" cy="414885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14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7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94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8" y="286707"/>
            <a:ext cx="5922615" cy="122015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038384" y="286710"/>
            <a:ext cx="10063760" cy="6145768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00118" y="1506863"/>
            <a:ext cx="5922615" cy="4925616"/>
          </a:xfrm>
        </p:spPr>
        <p:txBody>
          <a:bodyPr/>
          <a:lstStyle>
            <a:lvl1pPr marL="0" indent="0">
              <a:buNone/>
              <a:defRPr sz="500"/>
            </a:lvl1pPr>
            <a:lvl2pPr marL="182431" indent="0">
              <a:buNone/>
              <a:defRPr sz="500"/>
            </a:lvl2pPr>
            <a:lvl3pPr marL="364863" indent="0">
              <a:buNone/>
              <a:defRPr sz="400"/>
            </a:lvl3pPr>
            <a:lvl4pPr marL="547295" indent="0">
              <a:buNone/>
              <a:defRPr sz="400"/>
            </a:lvl4pPr>
            <a:lvl5pPr marL="729726" indent="0">
              <a:buNone/>
              <a:defRPr sz="400"/>
            </a:lvl5pPr>
            <a:lvl6pPr marL="912158" indent="0">
              <a:buNone/>
              <a:defRPr sz="400"/>
            </a:lvl6pPr>
            <a:lvl7pPr marL="1094589" indent="0">
              <a:buNone/>
              <a:defRPr sz="400"/>
            </a:lvl7pPr>
            <a:lvl8pPr marL="1277021" indent="0">
              <a:buNone/>
              <a:defRPr sz="400"/>
            </a:lvl8pPr>
            <a:lvl9pPr marL="1459453" indent="0">
              <a:buNone/>
              <a:defRPr sz="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932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566" y="5040636"/>
            <a:ext cx="10801350" cy="595074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528566" y="643412"/>
            <a:ext cx="10801350" cy="4320540"/>
          </a:xfrm>
        </p:spPr>
        <p:txBody>
          <a:bodyPr/>
          <a:lstStyle>
            <a:lvl1pPr marL="0" indent="0">
              <a:buNone/>
              <a:defRPr sz="1200"/>
            </a:lvl1pPr>
            <a:lvl2pPr marL="182431" indent="0">
              <a:buNone/>
              <a:defRPr sz="1100"/>
            </a:lvl2pPr>
            <a:lvl3pPr marL="364863" indent="0">
              <a:buNone/>
              <a:defRPr sz="900"/>
            </a:lvl3pPr>
            <a:lvl4pPr marL="547295" indent="0">
              <a:buNone/>
              <a:defRPr sz="800"/>
            </a:lvl4pPr>
            <a:lvl5pPr marL="729726" indent="0">
              <a:buNone/>
              <a:defRPr sz="800"/>
            </a:lvl5pPr>
            <a:lvl6pPr marL="912158" indent="0">
              <a:buNone/>
              <a:defRPr sz="800"/>
            </a:lvl6pPr>
            <a:lvl7pPr marL="1094589" indent="0">
              <a:buNone/>
              <a:defRPr sz="800"/>
            </a:lvl7pPr>
            <a:lvl8pPr marL="1277021" indent="0">
              <a:buNone/>
              <a:defRPr sz="800"/>
            </a:lvl8pPr>
            <a:lvl9pPr marL="1459453" indent="0">
              <a:buNone/>
              <a:defRPr sz="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528566" y="5635710"/>
            <a:ext cx="10801350" cy="845106"/>
          </a:xfrm>
        </p:spPr>
        <p:txBody>
          <a:bodyPr/>
          <a:lstStyle>
            <a:lvl1pPr marL="0" indent="0">
              <a:buNone/>
              <a:defRPr sz="500"/>
            </a:lvl1pPr>
            <a:lvl2pPr marL="182431" indent="0">
              <a:buNone/>
              <a:defRPr sz="500"/>
            </a:lvl2pPr>
            <a:lvl3pPr marL="364863" indent="0">
              <a:buNone/>
              <a:defRPr sz="400"/>
            </a:lvl3pPr>
            <a:lvl4pPr marL="547295" indent="0">
              <a:buNone/>
              <a:defRPr sz="400"/>
            </a:lvl4pPr>
            <a:lvl5pPr marL="729726" indent="0">
              <a:buNone/>
              <a:defRPr sz="400"/>
            </a:lvl5pPr>
            <a:lvl6pPr marL="912158" indent="0">
              <a:buNone/>
              <a:defRPr sz="400"/>
            </a:lvl6pPr>
            <a:lvl7pPr marL="1094589" indent="0">
              <a:buNone/>
              <a:defRPr sz="400"/>
            </a:lvl7pPr>
            <a:lvl8pPr marL="1277021" indent="0">
              <a:buNone/>
              <a:defRPr sz="400"/>
            </a:lvl8pPr>
            <a:lvl9pPr marL="1459453" indent="0">
              <a:buNone/>
              <a:defRPr sz="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91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00115" y="288367"/>
            <a:ext cx="16202025" cy="1200150"/>
          </a:xfrm>
          <a:prstGeom prst="rect">
            <a:avLst/>
          </a:prstGeom>
        </p:spPr>
        <p:txBody>
          <a:bodyPr vert="horz" lIns="36486" tIns="18243" rIns="36486" bIns="18243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00115" y="1680210"/>
            <a:ext cx="16202025" cy="4752264"/>
          </a:xfrm>
          <a:prstGeom prst="rect">
            <a:avLst/>
          </a:prstGeom>
        </p:spPr>
        <p:txBody>
          <a:bodyPr vert="horz" lIns="36486" tIns="18243" rIns="36486" bIns="18243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00115" y="6674179"/>
            <a:ext cx="4200525" cy="383378"/>
          </a:xfrm>
          <a:prstGeom prst="rect">
            <a:avLst/>
          </a:prstGeom>
        </p:spPr>
        <p:txBody>
          <a:bodyPr vert="horz" lIns="36486" tIns="18243" rIns="36486" bIns="18243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0B20A-2133-49DB-B49B-1A9EAE91F9D4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150770" y="6674179"/>
            <a:ext cx="5700715" cy="383378"/>
          </a:xfrm>
          <a:prstGeom prst="rect">
            <a:avLst/>
          </a:prstGeom>
        </p:spPr>
        <p:txBody>
          <a:bodyPr vert="horz" lIns="36486" tIns="18243" rIns="36486" bIns="18243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2901615" y="6674179"/>
            <a:ext cx="4200525" cy="383378"/>
          </a:xfrm>
          <a:prstGeom prst="rect">
            <a:avLst/>
          </a:prstGeom>
        </p:spPr>
        <p:txBody>
          <a:bodyPr vert="horz" lIns="36486" tIns="18243" rIns="36486" bIns="18243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DD8D-4D85-4647-B29E-C5FF2708FC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1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4863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824" indent="-136824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6451" indent="-114020" algn="l" defTabSz="364863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56079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38511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20942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03373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85806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237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550668" indent="-91216" algn="l" defTabSz="364863" rtl="0" eaLnBrk="1" latinLnBrk="0" hangingPunct="1">
        <a:spcBef>
          <a:spcPct val="200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82431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64863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47295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29726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12158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94589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77021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9453" algn="l" defTabSz="364863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523557737"/>
              </p:ext>
            </p:extLst>
          </p:nvPr>
        </p:nvGraphicFramePr>
        <p:xfrm>
          <a:off x="216275" y="1466857"/>
          <a:ext cx="16201674" cy="426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hteck 4"/>
          <p:cNvSpPr/>
          <p:nvPr/>
        </p:nvSpPr>
        <p:spPr>
          <a:xfrm>
            <a:off x="576189" y="3024386"/>
            <a:ext cx="5626150" cy="36724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04181" y="6275779"/>
            <a:ext cx="5698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>
                <a:solidFill>
                  <a:schemeClr val="tx2"/>
                </a:solidFill>
              </a:rPr>
              <a:t>Dieser Bereich ist nach AZAV </a:t>
            </a:r>
            <a:r>
              <a:rPr lang="de-DE" sz="1000" dirty="0" smtClean="0">
                <a:solidFill>
                  <a:schemeClr val="tx2"/>
                </a:solidFill>
              </a:rPr>
              <a:t>zertifiziert (Zulassungsnummer 515305)</a:t>
            </a:r>
            <a:r>
              <a:rPr lang="de-DE" sz="1200" dirty="0" smtClean="0">
                <a:solidFill>
                  <a:schemeClr val="tx2"/>
                </a:solidFill>
              </a:rPr>
              <a:t>.</a:t>
            </a:r>
            <a:r>
              <a:rPr lang="de-DE" sz="1000" dirty="0" smtClean="0">
                <a:solidFill>
                  <a:schemeClr val="tx2"/>
                </a:solidFill>
              </a:rPr>
              <a:t> </a:t>
            </a:r>
            <a:r>
              <a:rPr lang="de-DE" sz="1000" dirty="0">
                <a:solidFill>
                  <a:schemeClr val="tx2"/>
                </a:solidFill>
              </a:rPr>
              <a:t>Verantwortlich: </a:t>
            </a:r>
            <a:r>
              <a:rPr lang="de-DE" sz="1000" dirty="0" smtClean="0">
                <a:solidFill>
                  <a:schemeClr val="tx2"/>
                </a:solidFill>
              </a:rPr>
              <a:t> </a:t>
            </a:r>
            <a:r>
              <a:rPr lang="de-DE" sz="1000" dirty="0" err="1" smtClean="0">
                <a:solidFill>
                  <a:schemeClr val="tx2"/>
                </a:solidFill>
              </a:rPr>
              <a:t>OStR‘in</a:t>
            </a:r>
            <a:r>
              <a:rPr lang="de-DE" sz="1000" dirty="0" smtClean="0">
                <a:solidFill>
                  <a:schemeClr val="tx2"/>
                </a:solidFill>
              </a:rPr>
              <a:t> Schmücker</a:t>
            </a:r>
            <a:endParaRPr lang="de-DE" sz="10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803" y="5960086"/>
            <a:ext cx="648072" cy="36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2044158" y="5990308"/>
            <a:ext cx="23762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Gemeinsame Trägerstelle AZAV der Regierungspräsidien</a:t>
            </a:r>
          </a:p>
          <a:p>
            <a:r>
              <a:rPr lang="de-DE" dirty="0">
                <a:solidFill>
                  <a:schemeClr val="tx2"/>
                </a:solidFill>
              </a:rPr>
              <a:t>mit Sitz am Regierungspräsidium Stuttgart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19407" y="147214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tx2"/>
                </a:solidFill>
              </a:rPr>
              <a:t>Leitungsstruktur</a:t>
            </a:r>
            <a:r>
              <a:rPr lang="de-DE" sz="1000" dirty="0">
                <a:solidFill>
                  <a:schemeClr val="tx2"/>
                </a:solidFill>
              </a:rPr>
              <a:t/>
            </a:r>
            <a:br>
              <a:rPr lang="de-DE" sz="1000" dirty="0">
                <a:solidFill>
                  <a:schemeClr val="tx2"/>
                </a:solidFill>
              </a:rPr>
            </a:br>
            <a:r>
              <a:rPr lang="de-DE" sz="1000" dirty="0">
                <a:solidFill>
                  <a:schemeClr val="tx2"/>
                </a:solidFill>
              </a:rPr>
              <a:t>Stand: </a:t>
            </a:r>
            <a:r>
              <a:rPr lang="de-DE" sz="1000" dirty="0" smtClean="0">
                <a:solidFill>
                  <a:schemeClr val="tx2"/>
                </a:solidFill>
              </a:rPr>
              <a:t>14.03.2022</a:t>
            </a:r>
            <a:endParaRPr lang="de-DE" sz="1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s://azav.kultus-bw.de/site/pbs-bw-new/get/documents/KULTUS.Dachmandant/KULTUS/Projekte/azav.kultus-bw/Layout/AZAV-blau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39" y="5853147"/>
            <a:ext cx="579467" cy="47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:\SL\Neues LOGO\Logo-mes-Blau.gif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15" t="16064" r="13952" b="41968"/>
          <a:stretch/>
        </p:blipFill>
        <p:spPr bwMode="auto">
          <a:xfrm>
            <a:off x="565445" y="792138"/>
            <a:ext cx="1162872" cy="103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2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Benutzerdefiniert</PresentationFormat>
  <Paragraphs>31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Ez</dc:creator>
  <cp:lastModifiedBy>Hermann Erzberger</cp:lastModifiedBy>
  <cp:revision>72</cp:revision>
  <cp:lastPrinted>2021-09-14T06:17:25Z</cp:lastPrinted>
  <dcterms:created xsi:type="dcterms:W3CDTF">2017-07-03T09:22:46Z</dcterms:created>
  <dcterms:modified xsi:type="dcterms:W3CDTF">2022-03-14T14:18:38Z</dcterms:modified>
</cp:coreProperties>
</file>